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85" r:id="rId3"/>
    <p:sldId id="286" r:id="rId4"/>
    <p:sldId id="284" r:id="rId5"/>
    <p:sldId id="279" r:id="rId6"/>
    <p:sldId id="271" r:id="rId7"/>
    <p:sldId id="256" r:id="rId8"/>
    <p:sldId id="257" r:id="rId9"/>
    <p:sldId id="258" r:id="rId10"/>
    <p:sldId id="259" r:id="rId11"/>
    <p:sldId id="260" r:id="rId12"/>
    <p:sldId id="261" r:id="rId13"/>
    <p:sldId id="262" r:id="rId14"/>
    <p:sldId id="268" r:id="rId15"/>
    <p:sldId id="269" r:id="rId16"/>
    <p:sldId id="265" r:id="rId17"/>
    <p:sldId id="266" r:id="rId18"/>
    <p:sldId id="270" r:id="rId19"/>
    <p:sldId id="280" r:id="rId20"/>
    <p:sldId id="263" r:id="rId21"/>
    <p:sldId id="272" r:id="rId22"/>
    <p:sldId id="264" r:id="rId23"/>
    <p:sldId id="267" r:id="rId24"/>
    <p:sldId id="287" r:id="rId25"/>
    <p:sldId id="273" r:id="rId26"/>
    <p:sldId id="274" r:id="rId27"/>
    <p:sldId id="275" r:id="rId28"/>
    <p:sldId id="277" r:id="rId29"/>
    <p:sldId id="278" r:id="rId30"/>
    <p:sldId id="288" r:id="rId31"/>
    <p:sldId id="289" r:id="rId32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22" autoAdjust="0"/>
  </p:normalViewPr>
  <p:slideViewPr>
    <p:cSldViewPr>
      <p:cViewPr>
        <p:scale>
          <a:sx n="68" d="100"/>
          <a:sy n="68" d="100"/>
        </p:scale>
        <p:origin x="-1176" y="-2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28B609-04DD-4D3F-894D-B48B331BC24E}" type="datetimeFigureOut">
              <a:rPr lang="es-AR" smtClean="0"/>
              <a:t>04/09/2019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8866BE9-6038-4A09-B1DE-74FF5B870FB3}" type="slidenum">
              <a:rPr lang="es-AR" smtClean="0"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39552" y="260648"/>
            <a:ext cx="82809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2800" b="1" dirty="0" smtClean="0">
                <a:latin typeface="Comic Sans MS" pitchFamily="66" charset="0"/>
              </a:rPr>
              <a:t>INSTALACIONES DE SERVICIO Y GESTACIÓN</a:t>
            </a:r>
            <a:endParaRPr lang="es-AR" sz="2800" b="1" dirty="0">
              <a:latin typeface="Comic Sans MS" pitchFamily="66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79512" y="1417414"/>
            <a:ext cx="896448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400" b="1" dirty="0" smtClean="0">
                <a:latin typeface="Comic Sans MS" pitchFamily="66" charset="0"/>
              </a:rPr>
              <a:t>Tipos de Servicios</a:t>
            </a:r>
          </a:p>
          <a:p>
            <a:endParaRPr lang="es-AR" sz="900" b="1" dirty="0">
              <a:latin typeface="Comic Sans MS" pitchFamily="66" charset="0"/>
            </a:endParaRPr>
          </a:p>
          <a:p>
            <a:r>
              <a:rPr lang="es-AR" sz="2400" b="1" dirty="0" smtClean="0">
                <a:latin typeface="Comic Sans MS" pitchFamily="66" charset="0"/>
              </a:rPr>
              <a:t>    1.- Libre</a:t>
            </a:r>
          </a:p>
          <a:p>
            <a:r>
              <a:rPr lang="es-AR" sz="2400" b="1" dirty="0">
                <a:latin typeface="Comic Sans MS" pitchFamily="66" charset="0"/>
              </a:rPr>
              <a:t> </a:t>
            </a:r>
            <a:r>
              <a:rPr lang="es-AR" sz="2400" b="1" dirty="0" smtClean="0">
                <a:latin typeface="Comic Sans MS" pitchFamily="66" charset="0"/>
              </a:rPr>
              <a:t>            - A campo</a:t>
            </a:r>
          </a:p>
          <a:p>
            <a:r>
              <a:rPr lang="es-AR" sz="2400" b="1" dirty="0">
                <a:latin typeface="Comic Sans MS" pitchFamily="66" charset="0"/>
              </a:rPr>
              <a:t> </a:t>
            </a:r>
            <a:r>
              <a:rPr lang="es-AR" sz="2400" b="1" dirty="0" smtClean="0">
                <a:latin typeface="Comic Sans MS" pitchFamily="66" charset="0"/>
              </a:rPr>
              <a:t>            - En piquetes</a:t>
            </a:r>
          </a:p>
          <a:p>
            <a:endParaRPr lang="es-AR" sz="900" b="1" dirty="0" smtClean="0">
              <a:latin typeface="Comic Sans MS" pitchFamily="66" charset="0"/>
            </a:endParaRPr>
          </a:p>
          <a:p>
            <a:r>
              <a:rPr lang="es-AR" sz="2400" b="1" dirty="0" smtClean="0">
                <a:latin typeface="Comic Sans MS" pitchFamily="66" charset="0"/>
              </a:rPr>
              <a:t>    2.- Controlado</a:t>
            </a:r>
          </a:p>
          <a:p>
            <a:r>
              <a:rPr lang="es-AR" sz="2400" b="1" dirty="0">
                <a:latin typeface="Comic Sans MS" pitchFamily="66" charset="0"/>
              </a:rPr>
              <a:t> </a:t>
            </a:r>
            <a:r>
              <a:rPr lang="es-AR" sz="2400" b="1" dirty="0" smtClean="0">
                <a:latin typeface="Comic Sans MS" pitchFamily="66" charset="0"/>
              </a:rPr>
              <a:t>            - En piquetes</a:t>
            </a:r>
          </a:p>
          <a:p>
            <a:r>
              <a:rPr lang="es-AR" sz="2400" b="1" dirty="0">
                <a:latin typeface="Comic Sans MS" pitchFamily="66" charset="0"/>
              </a:rPr>
              <a:t> </a:t>
            </a:r>
            <a:r>
              <a:rPr lang="es-AR" sz="2400" b="1" dirty="0" smtClean="0">
                <a:latin typeface="Comic Sans MS" pitchFamily="66" charset="0"/>
              </a:rPr>
              <a:t>            - En confinamiento</a:t>
            </a:r>
          </a:p>
          <a:p>
            <a:r>
              <a:rPr lang="es-AR" sz="2400" b="1" dirty="0" smtClean="0">
                <a:latin typeface="Comic Sans MS" pitchFamily="66" charset="0"/>
              </a:rPr>
              <a:t>                    - Grupal en edificios de frente abierto</a:t>
            </a:r>
          </a:p>
          <a:p>
            <a:r>
              <a:rPr lang="es-AR" sz="2400" b="1" dirty="0" smtClean="0">
                <a:latin typeface="Comic Sans MS" pitchFamily="66" charset="0"/>
              </a:rPr>
              <a:t>                       o cerrados</a:t>
            </a:r>
          </a:p>
          <a:p>
            <a:endParaRPr lang="es-AR" sz="2400" b="1" dirty="0" smtClean="0">
              <a:latin typeface="Comic Sans MS" pitchFamily="66" charset="0"/>
            </a:endParaRPr>
          </a:p>
          <a:p>
            <a:r>
              <a:rPr lang="es-AR" sz="2400" b="1" dirty="0">
                <a:latin typeface="Comic Sans MS" pitchFamily="66" charset="0"/>
              </a:rPr>
              <a:t> </a:t>
            </a:r>
            <a:r>
              <a:rPr lang="es-AR" sz="2400" b="1" dirty="0" smtClean="0">
                <a:latin typeface="Comic Sans MS" pitchFamily="66" charset="0"/>
              </a:rPr>
              <a:t>                   - Individual en edificios cerrados</a:t>
            </a:r>
          </a:p>
          <a:p>
            <a:r>
              <a:rPr lang="es-AR" sz="2400" b="1" dirty="0">
                <a:latin typeface="Comic Sans MS" pitchFamily="66" charset="0"/>
              </a:rPr>
              <a:t> </a:t>
            </a:r>
            <a:r>
              <a:rPr lang="es-AR" sz="2400" b="1" dirty="0" smtClean="0">
                <a:latin typeface="Comic Sans MS" pitchFamily="66" charset="0"/>
              </a:rPr>
              <a:t>                              - Jaulas</a:t>
            </a:r>
          </a:p>
          <a:p>
            <a:r>
              <a:rPr lang="es-AR" sz="2400" b="1" dirty="0">
                <a:latin typeface="Comic Sans MS" pitchFamily="66" charset="0"/>
              </a:rPr>
              <a:t> </a:t>
            </a:r>
            <a:r>
              <a:rPr lang="es-AR" sz="2400" b="1" dirty="0" smtClean="0">
                <a:latin typeface="Comic Sans MS" pitchFamily="66" charset="0"/>
              </a:rPr>
              <a:t>                              - Collares</a:t>
            </a:r>
          </a:p>
          <a:p>
            <a:r>
              <a:rPr lang="es-AR" sz="2400" b="1" dirty="0">
                <a:latin typeface="Comic Sans MS" pitchFamily="66" charset="0"/>
              </a:rPr>
              <a:t> </a:t>
            </a:r>
            <a:r>
              <a:rPr lang="es-AR" sz="2400" b="1" dirty="0" smtClean="0">
                <a:latin typeface="Comic Sans MS" pitchFamily="66" charset="0"/>
              </a:rPr>
              <a:t>               </a:t>
            </a:r>
          </a:p>
          <a:p>
            <a:r>
              <a:rPr lang="es-AR" sz="2400" b="1" dirty="0">
                <a:latin typeface="Comic Sans MS" pitchFamily="66" charset="0"/>
              </a:rPr>
              <a:t> </a:t>
            </a:r>
            <a:r>
              <a:rPr lang="es-AR" sz="2400" b="1" dirty="0" smtClean="0">
                <a:latin typeface="Comic Sans MS" pitchFamily="66" charset="0"/>
              </a:rPr>
              <a:t>    </a:t>
            </a:r>
            <a:endParaRPr lang="es-AR" sz="24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80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JCT\Criadero Cerdos Makaluu\FOTOS CAMARA Ma. Laura\100_39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947738"/>
            <a:ext cx="6613525" cy="49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64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JCT\Criadero Cerdos Makaluu\FOTOS CAMARA Ma. Laura\100_39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22238"/>
            <a:ext cx="4960937" cy="661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84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JCT\FOTOS TELEFONO II\IMG_20160617_1746582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8194" name="Picture 2" descr="D:\JCT\FOTOS TELEFONO II\IMG_20160617_1747106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2400" y="-3505200"/>
            <a:ext cx="24688800" cy="138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28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5362" name="Picture 2" descr="D:\JCT\Fotos criaderos\CARNERILLO\P1120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4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JCT\Fotos criaderos\CARNERILLO\P1120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21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JCT\Fotos criaderos\CARNERILLO\P1120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78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JCT\Fotos criaderos\CARNERILLO\P11200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75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JCT\Fotos criaderos\CARNERILLO\P11301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5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Buckup 19.07.16\Escritorio\Esquemas\Escanear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32"/>
            <a:ext cx="6480720" cy="644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78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JCT\Fotos criaderos\20180425_2053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78488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14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JCT\Criadero Cerdos Makaluu\FOTOS CAMARA Ma. Laura\100_39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73460"/>
            <a:ext cx="7633308" cy="556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78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Resultado de imagen para fotos de gestacion grupal en cer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52" y="620689"/>
            <a:ext cx="7529280" cy="5797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16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JCT\Criadero Cerdos Makaluu\FOTOS CAMARA Ma. Laura\100_39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620688"/>
            <a:ext cx="763330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64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4338" name="Picture 2" descr="D:\JCT\Fotos criaderos\CARNERILLO\P11200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46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http://www.coanel.com.ar/_media/img/small/folleto-coanely2-a-page1-image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12776"/>
            <a:ext cx="3384376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CuadroTexto"/>
          <p:cNvSpPr txBox="1"/>
          <p:nvPr/>
        </p:nvSpPr>
        <p:spPr>
          <a:xfrm>
            <a:off x="2313303" y="476672"/>
            <a:ext cx="4131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b="1" dirty="0" smtClean="0">
                <a:latin typeface="Comic Sans MS" pitchFamily="66" charset="0"/>
              </a:rPr>
              <a:t>ALIMENTADOR AUTOMATICO</a:t>
            </a:r>
          </a:p>
          <a:p>
            <a:pPr algn="ctr"/>
            <a:r>
              <a:rPr lang="es-AR" sz="2000" b="1" dirty="0" smtClean="0">
                <a:latin typeface="Comic Sans MS" pitchFamily="66" charset="0"/>
              </a:rPr>
              <a:t> GESTACIÓN EN GRUPO</a:t>
            </a:r>
            <a:endParaRPr lang="es-AR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13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3"/>
            <a:ext cx="7776864" cy="583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5" y="836712"/>
            <a:ext cx="864349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42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35" y="620121"/>
            <a:ext cx="7298265" cy="568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Resultado de imagen para fotos de gestacion grupal en cer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7261"/>
            <a:ext cx="7704855" cy="577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6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fotos de gestacion grupal en cerd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808739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64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JCT\Fotos criaderos\20180425_2053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7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ttps://porcino-26ex1sw6hijbg4oa.netdna-ssl.com/wp-content/uploads/2018/11/Estaciones-alimentacion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128792" cy="46805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3 CuadroTexto"/>
          <p:cNvSpPr txBox="1"/>
          <p:nvPr/>
        </p:nvSpPr>
        <p:spPr>
          <a:xfrm>
            <a:off x="1619672" y="476672"/>
            <a:ext cx="5444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AR" sz="2000" b="1" dirty="0" smtClean="0">
                <a:latin typeface="Comic Sans MS" pitchFamily="66" charset="0"/>
              </a:rPr>
              <a:t>GESTACIÓN GRUPAL CON ALIMETADOR</a:t>
            </a:r>
          </a:p>
          <a:p>
            <a:pPr algn="ctr"/>
            <a:r>
              <a:rPr lang="es-AR" sz="2000" b="1" dirty="0" smtClean="0">
                <a:latin typeface="Comic Sans MS" pitchFamily="66" charset="0"/>
              </a:rPr>
              <a:t> AUTOMATICO CON CHIP</a:t>
            </a:r>
            <a:endParaRPr lang="es-AR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728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http://www.coanel.com.ar/_media/img/small/coanel-folleto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581" y="1143000"/>
            <a:ext cx="3785587" cy="5310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4 CuadroTexto"/>
          <p:cNvSpPr txBox="1"/>
          <p:nvPr/>
        </p:nvSpPr>
        <p:spPr>
          <a:xfrm>
            <a:off x="899592" y="476672"/>
            <a:ext cx="7180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 smtClean="0">
                <a:latin typeface="Comic Sans MS" pitchFamily="66" charset="0"/>
              </a:rPr>
              <a:t>ALIMENTADOR PARA GESTACIÓN GRUPAL CON CHIP</a:t>
            </a:r>
            <a:endParaRPr lang="es-AR" sz="2000" b="1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76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JCT\Fotos criaderos\20180425_2048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8032"/>
            <a:ext cx="648072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381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1026" name="Picture 2" descr="D:\Buckup 19.07.16\Escritorio\Esquemas\Escanear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1525" y="-344488"/>
            <a:ext cx="10688638" cy="754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2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611560" y="2689756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800" b="1" dirty="0" smtClean="0">
                <a:latin typeface="Comic Sans MS" pitchFamily="66" charset="0"/>
              </a:rPr>
              <a:t>* SISTEMA DE GESTACIÓN EN JAULAS </a:t>
            </a:r>
            <a:endParaRPr lang="es-AR" sz="2800" b="1" dirty="0">
              <a:latin typeface="Comic Sans MS" pitchFamily="66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835696" y="1052736"/>
            <a:ext cx="5873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b="1" dirty="0" smtClean="0">
                <a:latin typeface="Comic Sans MS" pitchFamily="66" charset="0"/>
              </a:rPr>
              <a:t>SISTEMAS DE GESTACIÓN EN</a:t>
            </a:r>
          </a:p>
          <a:p>
            <a:pPr algn="ctr"/>
            <a:r>
              <a:rPr lang="es-AR" sz="2800" b="1" dirty="0" smtClean="0">
                <a:latin typeface="Comic Sans MS" pitchFamily="66" charset="0"/>
              </a:rPr>
              <a:t>CONFINAMIENTO</a:t>
            </a:r>
            <a:endParaRPr lang="es-AR" sz="2800" b="1" dirty="0">
              <a:latin typeface="Comic Sans MS" pitchFamily="66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53476" y="3646765"/>
            <a:ext cx="7416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AR" sz="2800" b="1" dirty="0" smtClean="0">
                <a:latin typeface="Comic Sans MS" pitchFamily="66" charset="0"/>
              </a:rPr>
              <a:t>* SISTEMA DE GESTACIÓN GRUPAL </a:t>
            </a:r>
            <a:endParaRPr lang="es-AR" sz="2800" b="1" dirty="0">
              <a:latin typeface="Comic Sans MS" pitchFamily="66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2411760" y="4564285"/>
            <a:ext cx="39501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800" dirty="0" smtClean="0">
                <a:latin typeface="Comic Sans MS" pitchFamily="66" charset="0"/>
              </a:rPr>
              <a:t>a.- Sistemas estáticos</a:t>
            </a:r>
          </a:p>
          <a:p>
            <a:endParaRPr lang="es-AR" sz="2800" dirty="0">
              <a:latin typeface="Comic Sans MS" pitchFamily="66" charset="0"/>
            </a:endParaRPr>
          </a:p>
          <a:p>
            <a:r>
              <a:rPr lang="es-AR" sz="2800" dirty="0" smtClean="0">
                <a:latin typeface="Comic Sans MS" pitchFamily="66" charset="0"/>
              </a:rPr>
              <a:t>b.- Sistemas continuos</a:t>
            </a:r>
            <a:endParaRPr lang="es-AR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89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JCT\Criadero Cerdos Makaluu\FOTOS CAMARA Ma. Laura\100_38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8"/>
            <a:ext cx="8172683" cy="613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50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JCT\Criadero Cerdos Makaluu\FOTOS CAMARA Ma. Laura\100_38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947738"/>
            <a:ext cx="6613525" cy="49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33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JCT\Criadero Cerdos Makaluu\FOTOS CAMARA Ma. Laura\100_39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947738"/>
            <a:ext cx="6613525" cy="49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nsmisión de listas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Transmisión de listas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ransmisión de listas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180</TotalTime>
  <Words>101</Words>
  <Application>Microsoft Office PowerPoint</Application>
  <PresentationFormat>Presentación en pantalla (4:3)</PresentationFormat>
  <Paragraphs>30</Paragraphs>
  <Slides>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Transmisión de listas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</dc:creator>
  <cp:lastModifiedBy>Juan</cp:lastModifiedBy>
  <cp:revision>21</cp:revision>
  <dcterms:created xsi:type="dcterms:W3CDTF">2018-04-25T22:12:12Z</dcterms:created>
  <dcterms:modified xsi:type="dcterms:W3CDTF">2019-09-04T23:53:31Z</dcterms:modified>
</cp:coreProperties>
</file>