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76" r:id="rId4"/>
    <p:sldId id="277" r:id="rId5"/>
    <p:sldId id="278" r:id="rId6"/>
    <p:sldId id="279" r:id="rId7"/>
    <p:sldId id="280" r:id="rId8"/>
    <p:sldId id="257" r:id="rId9"/>
    <p:sldId id="259" r:id="rId10"/>
    <p:sldId id="281" r:id="rId11"/>
    <p:sldId id="282" r:id="rId12"/>
    <p:sldId id="258" r:id="rId13"/>
    <p:sldId id="260" r:id="rId14"/>
    <p:sldId id="268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92" r:id="rId23"/>
    <p:sldId id="283" r:id="rId24"/>
    <p:sldId id="270" r:id="rId25"/>
    <p:sldId id="274" r:id="rId26"/>
    <p:sldId id="273" r:id="rId27"/>
    <p:sldId id="271" r:id="rId28"/>
    <p:sldId id="272" r:id="rId29"/>
    <p:sldId id="269" r:id="rId30"/>
    <p:sldId id="263" r:id="rId31"/>
    <p:sldId id="262" r:id="rId32"/>
    <p:sldId id="261" r:id="rId33"/>
    <p:sldId id="265" r:id="rId34"/>
    <p:sldId id="284" r:id="rId35"/>
    <p:sldId id="293" r:id="rId36"/>
    <p:sldId id="294" r:id="rId37"/>
    <p:sldId id="295" r:id="rId38"/>
    <p:sldId id="267" r:id="rId39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956" y="-4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05AD4-201E-4867-980A-3BA39067F93F}" type="datetimeFigureOut">
              <a:rPr lang="es-AR" smtClean="0"/>
              <a:pPr/>
              <a:t>03/05/2018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F295E-F665-497B-BB99-D3135CCED2F1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05AD4-201E-4867-980A-3BA39067F93F}" type="datetimeFigureOut">
              <a:rPr lang="es-AR" smtClean="0"/>
              <a:pPr/>
              <a:t>03/05/2018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F295E-F665-497B-BB99-D3135CCED2F1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05AD4-201E-4867-980A-3BA39067F93F}" type="datetimeFigureOut">
              <a:rPr lang="es-AR" smtClean="0"/>
              <a:pPr/>
              <a:t>03/05/2018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F295E-F665-497B-BB99-D3135CCED2F1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05AD4-201E-4867-980A-3BA39067F93F}" type="datetimeFigureOut">
              <a:rPr lang="es-AR" smtClean="0"/>
              <a:pPr/>
              <a:t>03/05/2018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F295E-F665-497B-BB99-D3135CCED2F1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05AD4-201E-4867-980A-3BA39067F93F}" type="datetimeFigureOut">
              <a:rPr lang="es-AR" smtClean="0"/>
              <a:pPr/>
              <a:t>03/05/2018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F295E-F665-497B-BB99-D3135CCED2F1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05AD4-201E-4867-980A-3BA39067F93F}" type="datetimeFigureOut">
              <a:rPr lang="es-AR" smtClean="0"/>
              <a:pPr/>
              <a:t>03/05/2018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F295E-F665-497B-BB99-D3135CCED2F1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05AD4-201E-4867-980A-3BA39067F93F}" type="datetimeFigureOut">
              <a:rPr lang="es-AR" smtClean="0"/>
              <a:pPr/>
              <a:t>03/05/2018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F295E-F665-497B-BB99-D3135CCED2F1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05AD4-201E-4867-980A-3BA39067F93F}" type="datetimeFigureOut">
              <a:rPr lang="es-AR" smtClean="0"/>
              <a:pPr/>
              <a:t>03/05/2018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F295E-F665-497B-BB99-D3135CCED2F1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05AD4-201E-4867-980A-3BA39067F93F}" type="datetimeFigureOut">
              <a:rPr lang="es-AR" smtClean="0"/>
              <a:pPr/>
              <a:t>03/05/2018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F295E-F665-497B-BB99-D3135CCED2F1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05AD4-201E-4867-980A-3BA39067F93F}" type="datetimeFigureOut">
              <a:rPr lang="es-AR" smtClean="0"/>
              <a:pPr/>
              <a:t>03/05/2018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F295E-F665-497B-BB99-D3135CCED2F1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05AD4-201E-4867-980A-3BA39067F93F}" type="datetimeFigureOut">
              <a:rPr lang="es-AR" smtClean="0"/>
              <a:pPr/>
              <a:t>03/05/2018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F295E-F665-497B-BB99-D3135CCED2F1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05AD4-201E-4867-980A-3BA39067F93F}" type="datetimeFigureOut">
              <a:rPr lang="es-AR" smtClean="0"/>
              <a:pPr/>
              <a:t>03/05/2018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EF295E-F665-497B-BB99-D3135CCED2F1}" type="slidenum">
              <a:rPr lang="es-AR" smtClean="0"/>
              <a:pPr/>
              <a:t>‹Nº›</a:t>
            </a:fld>
            <a:endParaRPr lang="es-A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6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7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071546"/>
            <a:ext cx="7772400" cy="4071966"/>
          </a:xfrm>
        </p:spPr>
        <p:txBody>
          <a:bodyPr>
            <a:noAutofit/>
          </a:bodyPr>
          <a:lstStyle/>
          <a:p>
            <a:r>
              <a:rPr lang="es-AR" b="1" dirty="0" smtClean="0">
                <a:solidFill>
                  <a:srgbClr val="FF0000"/>
                </a:solidFill>
              </a:rPr>
              <a:t>INSTALACIONES DE</a:t>
            </a:r>
            <a:br>
              <a:rPr lang="es-AR" b="1" dirty="0" smtClean="0">
                <a:solidFill>
                  <a:srgbClr val="FF0000"/>
                </a:solidFill>
              </a:rPr>
            </a:br>
            <a:r>
              <a:rPr lang="es-AR" b="1" dirty="0" smtClean="0">
                <a:solidFill>
                  <a:srgbClr val="FF0000"/>
                </a:solidFill>
              </a:rPr>
              <a:t/>
            </a:r>
            <a:br>
              <a:rPr lang="es-AR" b="1" dirty="0" smtClean="0">
                <a:solidFill>
                  <a:srgbClr val="FF0000"/>
                </a:solidFill>
              </a:rPr>
            </a:br>
            <a:r>
              <a:rPr lang="es-AR" b="1" dirty="0" smtClean="0">
                <a:solidFill>
                  <a:srgbClr val="FF0000"/>
                </a:solidFill>
              </a:rPr>
              <a:t>POSDESTETE Y </a:t>
            </a:r>
            <a:br>
              <a:rPr lang="es-AR" b="1" dirty="0" smtClean="0">
                <a:solidFill>
                  <a:srgbClr val="FF0000"/>
                </a:solidFill>
              </a:rPr>
            </a:br>
            <a:r>
              <a:rPr lang="es-AR" b="1" dirty="0" smtClean="0">
                <a:solidFill>
                  <a:srgbClr val="FF0000"/>
                </a:solidFill>
              </a:rPr>
              <a:t/>
            </a:r>
            <a:br>
              <a:rPr lang="es-AR" b="1" dirty="0" smtClean="0">
                <a:solidFill>
                  <a:srgbClr val="FF0000"/>
                </a:solidFill>
              </a:rPr>
            </a:br>
            <a:r>
              <a:rPr lang="es-AR" b="1" dirty="0" smtClean="0">
                <a:solidFill>
                  <a:srgbClr val="FF0000"/>
                </a:solidFill>
              </a:rPr>
              <a:t>CRECIMIENTO-TERMINACION</a:t>
            </a:r>
            <a:br>
              <a:rPr lang="es-AR" b="1" dirty="0" smtClean="0">
                <a:solidFill>
                  <a:srgbClr val="FF0000"/>
                </a:solidFill>
              </a:rPr>
            </a:br>
            <a:r>
              <a:rPr lang="es-AR" b="1" dirty="0">
                <a:solidFill>
                  <a:srgbClr val="FF0000"/>
                </a:solidFill>
              </a:rPr>
              <a:t/>
            </a:r>
            <a:br>
              <a:rPr lang="es-AR" b="1" dirty="0">
                <a:solidFill>
                  <a:srgbClr val="FF0000"/>
                </a:solidFill>
              </a:rPr>
            </a:br>
            <a:r>
              <a:rPr lang="es-AR" b="1" dirty="0" smtClean="0">
                <a:solidFill>
                  <a:srgbClr val="FF0000"/>
                </a:solidFill>
              </a:rPr>
              <a:t>CONFINAMIENTO Y AIRE LIBRE</a:t>
            </a:r>
            <a:endParaRPr lang="es-AR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1981200" y="727075"/>
            <a:ext cx="48768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s-ES_tradnl" sz="2200"/>
              <a:t>B. REFUGIO PISO DE TIERRA</a:t>
            </a:r>
            <a:endParaRPr lang="es-ES_tradnl"/>
          </a:p>
        </p:txBody>
      </p:sp>
      <p:graphicFrame>
        <p:nvGraphicFramePr>
          <p:cNvPr id="2150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6072755"/>
              </p:ext>
            </p:extLst>
          </p:nvPr>
        </p:nvGraphicFramePr>
        <p:xfrm>
          <a:off x="101626" y="1412776"/>
          <a:ext cx="8635948" cy="48245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Documento" r:id="rId3" imgW="5612040" imgH="2328480" progId="Word.Document.8">
                  <p:embed/>
                </p:oleObj>
              </mc:Choice>
              <mc:Fallback>
                <p:oleObj name="Documento" r:id="rId3" imgW="5612040" imgH="232848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626" y="1412776"/>
                        <a:ext cx="8635948" cy="48245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89921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4994763"/>
              </p:ext>
            </p:extLst>
          </p:nvPr>
        </p:nvGraphicFramePr>
        <p:xfrm>
          <a:off x="-547595" y="1844824"/>
          <a:ext cx="9712555" cy="3967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Documento" r:id="rId3" imgW="5612040" imgH="2316600" progId="Word.Document.8">
                  <p:embed/>
                </p:oleObj>
              </mc:Choice>
              <mc:Fallback>
                <p:oleObj name="Documento" r:id="rId3" imgW="5612040" imgH="23166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47595" y="1844824"/>
                        <a:ext cx="9712555" cy="3967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1736725" y="750888"/>
            <a:ext cx="6040438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_tradnl" sz="2200"/>
              <a:t>REFUGIO PISO DE TIERRA .VISTA ANTERIOR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456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11225" cy="6983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099" name="Picture 3" descr="F:\intalaciones destete- desarrollo y terminacion\FOTOS DESTETE\DSC027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3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54" b="-14854"/>
          <a:stretch/>
        </p:blipFill>
        <p:spPr bwMode="auto">
          <a:xfrm>
            <a:off x="12414" y="35484"/>
            <a:ext cx="9131586" cy="7713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899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Picture 2" descr="36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36" r="1049"/>
          <a:stretch/>
        </p:blipFill>
        <p:spPr bwMode="auto">
          <a:xfrm>
            <a:off x="20716" y="0"/>
            <a:ext cx="9123284" cy="684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448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67" r="735"/>
          <a:stretch/>
        </p:blipFill>
        <p:spPr bwMode="auto">
          <a:xfrm>
            <a:off x="7311" y="0"/>
            <a:ext cx="9152744" cy="7016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211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" t="16121"/>
          <a:stretch/>
        </p:blipFill>
        <p:spPr bwMode="auto">
          <a:xfrm>
            <a:off x="-11136" y="0"/>
            <a:ext cx="913509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020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4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02"/>
          <a:stretch/>
        </p:blipFill>
        <p:spPr bwMode="auto">
          <a:xfrm>
            <a:off x="-1" y="0"/>
            <a:ext cx="916729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151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026"/>
          <p:cNvSpPr txBox="1">
            <a:spLocks noChangeArrowheads="1"/>
          </p:cNvSpPr>
          <p:nvPr/>
        </p:nvSpPr>
        <p:spPr bwMode="auto">
          <a:xfrm>
            <a:off x="533400" y="838200"/>
            <a:ext cx="81597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_tradnl" sz="2000" b="1" u="sng"/>
              <a:t> INSTALACIONES  POSDESTETE AL AIRE LIBRE EN ARGENTINA</a:t>
            </a:r>
            <a:endParaRPr lang="es-ES_tradnl"/>
          </a:p>
        </p:txBody>
      </p:sp>
      <p:sp>
        <p:nvSpPr>
          <p:cNvPr id="11268" name="Text Box 1028"/>
          <p:cNvSpPr txBox="1">
            <a:spLocks noChangeArrowheads="1"/>
          </p:cNvSpPr>
          <p:nvPr/>
        </p:nvSpPr>
        <p:spPr bwMode="auto">
          <a:xfrm>
            <a:off x="1355725" y="1943100"/>
            <a:ext cx="7486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_tradnl" sz="1800" b="1"/>
              <a:t>Se reconocen dos tipos</a:t>
            </a:r>
            <a:r>
              <a:rPr lang="es-ES_tradnl" sz="1800"/>
              <a:t>:    </a:t>
            </a:r>
            <a:r>
              <a:rPr lang="es-ES_tradnl" sz="1800" b="1">
                <a:solidFill>
                  <a:srgbClr val="FF6699"/>
                </a:solidFill>
              </a:rPr>
              <a:t>CAJONERAS AL AIRE LIBRE</a:t>
            </a:r>
          </a:p>
          <a:p>
            <a:r>
              <a:rPr lang="es-ES_tradnl" sz="1800" b="1">
                <a:solidFill>
                  <a:srgbClr val="FF6699"/>
                </a:solidFill>
              </a:rPr>
              <a:t>                                            REFUGIO DE CHAPA CON PISO DE TIERRA</a:t>
            </a:r>
            <a:endParaRPr lang="es-ES_tradnl"/>
          </a:p>
        </p:txBody>
      </p:sp>
      <p:sp>
        <p:nvSpPr>
          <p:cNvPr id="11269" name="AutoShape 1029"/>
          <p:cNvSpPr>
            <a:spLocks noChangeArrowheads="1"/>
          </p:cNvSpPr>
          <p:nvPr/>
        </p:nvSpPr>
        <p:spPr bwMode="auto">
          <a:xfrm>
            <a:off x="457200" y="1981200"/>
            <a:ext cx="762000" cy="304800"/>
          </a:xfrm>
          <a:prstGeom prst="rightArrow">
            <a:avLst>
              <a:gd name="adj1" fmla="val 50000"/>
              <a:gd name="adj2" fmla="val 62500"/>
            </a:avLst>
          </a:prstGeom>
          <a:solidFill>
            <a:srgbClr val="FFFF00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AR"/>
          </a:p>
        </p:txBody>
      </p:sp>
      <p:sp>
        <p:nvSpPr>
          <p:cNvPr id="11270" name="AutoShape 1030"/>
          <p:cNvSpPr>
            <a:spLocks noChangeArrowheads="1"/>
          </p:cNvSpPr>
          <p:nvPr/>
        </p:nvSpPr>
        <p:spPr bwMode="auto">
          <a:xfrm>
            <a:off x="457200" y="3429000"/>
            <a:ext cx="762000" cy="304800"/>
          </a:xfrm>
          <a:prstGeom prst="rightArrow">
            <a:avLst>
              <a:gd name="adj1" fmla="val 50000"/>
              <a:gd name="adj2" fmla="val 62500"/>
            </a:avLst>
          </a:prstGeom>
          <a:solidFill>
            <a:srgbClr val="FFFF00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AR"/>
          </a:p>
        </p:txBody>
      </p:sp>
      <p:sp>
        <p:nvSpPr>
          <p:cNvPr id="11271" name="Text Box 1031"/>
          <p:cNvSpPr txBox="1">
            <a:spLocks noChangeArrowheads="1"/>
          </p:cNvSpPr>
          <p:nvPr/>
        </p:nvSpPr>
        <p:spPr bwMode="auto">
          <a:xfrm>
            <a:off x="1371600" y="3352800"/>
            <a:ext cx="6597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_tradnl" sz="1800" b="1"/>
              <a:t>No existen muchas evidencias científicas sobre aspectos que hacen</a:t>
            </a:r>
          </a:p>
          <a:p>
            <a:r>
              <a:rPr lang="es-ES_tradnl" sz="1800" b="1"/>
              <a:t> a un mejor funcionamiento</a:t>
            </a:r>
            <a:endParaRPr lang="es-ES_tradnl"/>
          </a:p>
        </p:txBody>
      </p:sp>
      <p:sp>
        <p:nvSpPr>
          <p:cNvPr id="11272" name="AutoShape 1032"/>
          <p:cNvSpPr>
            <a:spLocks noChangeArrowheads="1"/>
          </p:cNvSpPr>
          <p:nvPr/>
        </p:nvSpPr>
        <p:spPr bwMode="auto">
          <a:xfrm>
            <a:off x="457200" y="4648200"/>
            <a:ext cx="762000" cy="304800"/>
          </a:xfrm>
          <a:prstGeom prst="rightArrow">
            <a:avLst>
              <a:gd name="adj1" fmla="val 50000"/>
              <a:gd name="adj2" fmla="val 62500"/>
            </a:avLst>
          </a:prstGeom>
          <a:solidFill>
            <a:srgbClr val="FFFF00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AR"/>
          </a:p>
        </p:txBody>
      </p:sp>
      <p:sp>
        <p:nvSpPr>
          <p:cNvPr id="11273" name="Text Box 1033"/>
          <p:cNvSpPr txBox="1">
            <a:spLocks noChangeArrowheads="1"/>
          </p:cNvSpPr>
          <p:nvPr/>
        </p:nvSpPr>
        <p:spPr bwMode="auto">
          <a:xfrm>
            <a:off x="1447800" y="4495800"/>
            <a:ext cx="6724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_tradnl" sz="1800" b="1"/>
              <a:t>Dificultades presentadas cuando se compara con el confinamiento</a:t>
            </a:r>
            <a:r>
              <a:rPr lang="es-ES_tradnl" sz="1800"/>
              <a:t>.</a:t>
            </a:r>
            <a:r>
              <a:rPr lang="es-ES_tradnl"/>
              <a:t> </a:t>
            </a:r>
          </a:p>
        </p:txBody>
      </p:sp>
      <p:sp>
        <p:nvSpPr>
          <p:cNvPr id="11274" name="Text Box 1034"/>
          <p:cNvSpPr txBox="1">
            <a:spLocks noChangeArrowheads="1"/>
          </p:cNvSpPr>
          <p:nvPr/>
        </p:nvSpPr>
        <p:spPr bwMode="auto">
          <a:xfrm>
            <a:off x="1524000" y="5181600"/>
            <a:ext cx="7234238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_tradnl" sz="1800" b="1"/>
              <a:t>Temperatura ambiental</a:t>
            </a:r>
            <a:r>
              <a:rPr lang="es-ES_tradnl" sz="1800"/>
              <a:t> (óptima 22 a 28 º C). Aire libre, sin fuente de calor</a:t>
            </a:r>
          </a:p>
          <a:p>
            <a:endParaRPr lang="es-ES_tradnl" sz="1800"/>
          </a:p>
          <a:p>
            <a:r>
              <a:rPr lang="es-ES_tradnl" sz="1800" b="1"/>
              <a:t>Espacio por animal</a:t>
            </a:r>
            <a:r>
              <a:rPr lang="es-ES_tradnl" sz="1800"/>
              <a:t>:      Volumen de aire mínimo</a:t>
            </a:r>
          </a:p>
          <a:p>
            <a:r>
              <a:rPr lang="es-ES_tradnl" sz="1800"/>
              <a:t>                                        Area de patio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98133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Picture 2" descr="38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36" r="1793"/>
          <a:stretch/>
        </p:blipFill>
        <p:spPr bwMode="auto">
          <a:xfrm>
            <a:off x="19147" y="0"/>
            <a:ext cx="912485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057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Picture 2" descr="C:\Users\LUCAS\Pictures\instalaciones_porcinas_01-2010_beneficios_de_la_climatizacion_en_un_sistema_de_produccion_intensivo_html_113284c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39"/>
            <a:ext cx="8640960" cy="6480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638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5122" name="Picture 2" descr="C:\Users\LUCAS\Desktop\NUTRICOR\FOTOS DE CAMA PROFUNDA - copia\nokia 0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LUCAS\Desktop\FACU\AYUDANTES\FOTOS CAMA PROFUNDA\cama-profund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693920"/>
            <a:ext cx="4218773" cy="316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98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DESARROLLO - </a:t>
            </a:r>
            <a:r>
              <a:rPr lang="es-AR" dirty="0" err="1" smtClean="0"/>
              <a:t>TERMINACION</a:t>
            </a:r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AR" dirty="0" smtClean="0"/>
              <a:t>A CAMPO</a:t>
            </a:r>
          </a:p>
          <a:p>
            <a:r>
              <a:rPr lang="es-AR" dirty="0" smtClean="0"/>
              <a:t>CONFINADO:  - FRENTE ABIERTO</a:t>
            </a:r>
          </a:p>
          <a:p>
            <a:pPr marL="0" indent="0">
              <a:buNone/>
            </a:pPr>
            <a:r>
              <a:rPr lang="es-AR" dirty="0" smtClean="0"/>
              <a:t>                             - EDIFICIO CERRADO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1607482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357222" y="-482633"/>
            <a:ext cx="9787510" cy="7340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03852" cy="6977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928726" y="-982699"/>
            <a:ext cx="10454265" cy="7840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80625"/>
            <a:ext cx="9518166" cy="713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1187450" y="692150"/>
            <a:ext cx="58039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s-AR" b="1">
                <a:latin typeface="Arial" charset="0"/>
              </a:rPr>
              <a:t>FACTORES QUE INTERVIENEN EN EL </a:t>
            </a:r>
          </a:p>
          <a:p>
            <a:pPr algn="ctr"/>
            <a:r>
              <a:rPr lang="es-AR" b="1">
                <a:latin typeface="Arial" charset="0"/>
              </a:rPr>
              <a:t>DESARROLLO DE LOS CERDOS </a:t>
            </a:r>
          </a:p>
          <a:p>
            <a:pPr algn="ctr"/>
            <a:endParaRPr lang="es-ES_tradnl">
              <a:latin typeface="Arial" charset="0"/>
            </a:endParaRPr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1187450" y="4508500"/>
            <a:ext cx="5102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_tradnl"/>
              <a:t>2    Asignación de espacio por animal</a:t>
            </a:r>
          </a:p>
        </p:txBody>
      </p:sp>
      <p:sp>
        <p:nvSpPr>
          <p:cNvPr id="16396" name="Text Box 12"/>
          <p:cNvSpPr txBox="1">
            <a:spLocks noChangeArrowheads="1"/>
          </p:cNvSpPr>
          <p:nvPr/>
        </p:nvSpPr>
        <p:spPr bwMode="auto">
          <a:xfrm>
            <a:off x="1116013" y="3213100"/>
            <a:ext cx="5022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"/>
              <a:t>1     Tipo de instalaciones al aire libre</a:t>
            </a:r>
          </a:p>
        </p:txBody>
      </p:sp>
      <p:sp>
        <p:nvSpPr>
          <p:cNvPr id="16398" name="Text Box 14"/>
          <p:cNvSpPr txBox="1">
            <a:spLocks noChangeArrowheads="1"/>
          </p:cNvSpPr>
          <p:nvPr/>
        </p:nvSpPr>
        <p:spPr bwMode="auto">
          <a:xfrm>
            <a:off x="1187450" y="5805488"/>
            <a:ext cx="4765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"/>
              <a:t>3    Número de animales por grupo</a:t>
            </a:r>
          </a:p>
        </p:txBody>
      </p:sp>
      <p:sp>
        <p:nvSpPr>
          <p:cNvPr id="16399" name="AutoShape 15"/>
          <p:cNvSpPr>
            <a:spLocks noChangeArrowheads="1"/>
          </p:cNvSpPr>
          <p:nvPr/>
        </p:nvSpPr>
        <p:spPr bwMode="auto">
          <a:xfrm>
            <a:off x="900113" y="2060575"/>
            <a:ext cx="457200" cy="152400"/>
          </a:xfrm>
          <a:prstGeom prst="rightArrow">
            <a:avLst>
              <a:gd name="adj1" fmla="val 100000"/>
              <a:gd name="adj2" fmla="val 75000"/>
            </a:avLst>
          </a:prstGeom>
          <a:solidFill>
            <a:srgbClr val="FFFF00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AR"/>
          </a:p>
        </p:txBody>
      </p:sp>
      <p:sp>
        <p:nvSpPr>
          <p:cNvPr id="16400" name="Text Box 16"/>
          <p:cNvSpPr txBox="1">
            <a:spLocks noChangeArrowheads="1"/>
          </p:cNvSpPr>
          <p:nvPr/>
        </p:nvSpPr>
        <p:spPr bwMode="auto">
          <a:xfrm>
            <a:off x="1835150" y="1844675"/>
            <a:ext cx="4087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>
                <a:solidFill>
                  <a:srgbClr val="FF0000"/>
                </a:solidFill>
              </a:rPr>
              <a:t>Alimentación, sanidad, genética</a:t>
            </a:r>
          </a:p>
        </p:txBody>
      </p:sp>
    </p:spTree>
    <p:extLst>
      <p:ext uri="{BB962C8B-B14F-4D97-AF65-F5344CB8AC3E}">
        <p14:creationId xmlns:p14="http://schemas.microsoft.com/office/powerpoint/2010/main" val="2289895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7170" name="Picture 2" descr="G:\Photo15_2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500098" y="0"/>
            <a:ext cx="1021691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6146" name="Picture 2" descr="G:\Photo08_3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500098" y="0"/>
            <a:ext cx="1000412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5122" name="Picture 2" descr="G:\Photo07_3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500098" y="0"/>
            <a:ext cx="10323409" cy="69294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9218" name="Picture 2" descr="G:\Photo22_1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615762" y="0"/>
            <a:ext cx="1021691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99" y="620688"/>
            <a:ext cx="8202941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001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3074" name="Picture 2" descr="C:\Users\LUCAS\Desktop\VARIOS\LUCAS\paladini\foto paladini\PB200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4791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122" name="Picture 2" descr="C:\Users\LUCAS\Desktop\VARIOS\pendrive\foto paladini\PB0200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534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6146" name="Picture 2" descr="C:\Users\LUCAS\Desktop\VARIOS\LUCAS\paladini\foto paladini\PB200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194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11266" name="Picture 2" descr="G:\Photo32_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500098" y="-21283"/>
            <a:ext cx="10248618" cy="68792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971550" y="3068638"/>
            <a:ext cx="2916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_tradnl"/>
              <a:t>6.   Peso al destete</a:t>
            </a: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971550" y="4437063"/>
            <a:ext cx="734536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_tradnl">
                <a:solidFill>
                  <a:srgbClr val="FF0000"/>
                </a:solidFill>
              </a:rPr>
              <a:t>Los resultados obtenidos, en algunas oportunidades, son</a:t>
            </a:r>
          </a:p>
          <a:p>
            <a:r>
              <a:rPr lang="es-ES_tradnl">
                <a:solidFill>
                  <a:srgbClr val="FF0000"/>
                </a:solidFill>
              </a:rPr>
              <a:t>explicados a través de efectos asociados de todos ellos</a:t>
            </a: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1042988" y="1268413"/>
            <a:ext cx="741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_tradnl"/>
              <a:t>4.   Efecto Estacional. Temperaturas internas y externas</a:t>
            </a:r>
            <a:endParaRPr lang="es-ES"/>
          </a:p>
        </p:txBody>
      </p:sp>
      <p:sp>
        <p:nvSpPr>
          <p:cNvPr id="17418" name="Rectangle 10"/>
          <p:cNvSpPr>
            <a:spLocks noChangeArrowheads="1"/>
          </p:cNvSpPr>
          <p:nvPr/>
        </p:nvSpPr>
        <p:spPr bwMode="auto">
          <a:xfrm>
            <a:off x="971550" y="2133600"/>
            <a:ext cx="4033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_tradnl"/>
              <a:t>5.    Espacio de comederos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2598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3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1279525" y="750888"/>
            <a:ext cx="62452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_tradnl" sz="2800" b="1">
                <a:solidFill>
                  <a:srgbClr val="66FF66"/>
                </a:solidFill>
              </a:rPr>
              <a:t>1.  TIPO DE INSTALACIONES</a:t>
            </a:r>
            <a:endParaRPr lang="es-ES_tradnl" sz="2800"/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1600200" y="1852613"/>
            <a:ext cx="5643563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_tradnl" sz="2200" b="1"/>
              <a:t>A. CAJON ELEVADO. VISTA POSTERIOR</a:t>
            </a:r>
            <a:endParaRPr lang="es-ES_tradnl"/>
          </a:p>
        </p:txBody>
      </p:sp>
      <p:graphicFrame>
        <p:nvGraphicFramePr>
          <p:cNvPr id="19460" name="Object 4"/>
          <p:cNvGraphicFramePr>
            <a:graphicFrameLocks noChangeAspect="1"/>
          </p:cNvGraphicFramePr>
          <p:nvPr/>
        </p:nvGraphicFramePr>
        <p:xfrm>
          <a:off x="1146175" y="2438400"/>
          <a:ext cx="7010400" cy="3163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Documento" r:id="rId3" imgW="5617209" imgH="2531030" progId="Word.Document.8">
                  <p:embed/>
                </p:oleObj>
              </mc:Choice>
              <mc:Fallback>
                <p:oleObj name="Documento" r:id="rId3" imgW="5617209" imgH="253103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6175" y="2438400"/>
                        <a:ext cx="7010400" cy="3163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79480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2" name="Object 2"/>
          <p:cNvGraphicFramePr>
            <a:graphicFrameLocks noChangeAspect="1"/>
          </p:cNvGraphicFramePr>
          <p:nvPr/>
        </p:nvGraphicFramePr>
        <p:xfrm>
          <a:off x="1447800" y="2246313"/>
          <a:ext cx="7010400" cy="3087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Documento" r:id="rId3" imgW="5617209" imgH="2362031" progId="Word.Document.8">
                  <p:embed/>
                </p:oleObj>
              </mc:Choice>
              <mc:Fallback>
                <p:oleObj name="Documento" r:id="rId3" imgW="5617209" imgH="2362031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2246313"/>
                        <a:ext cx="7010400" cy="3087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2057400" y="914400"/>
            <a:ext cx="5114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_tradnl" sz="2200"/>
              <a:t>CAJON ELEVADO - VISTA DEL PATIO</a:t>
            </a:r>
            <a:r>
              <a:rPr lang="es-ES_tradnl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5344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7" name="Picture 7" descr="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050925"/>
            <a:ext cx="5400675" cy="355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000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 dirty="0"/>
          </a:p>
        </p:txBody>
      </p:sp>
      <p:pic>
        <p:nvPicPr>
          <p:cNvPr id="1026" name="Picture 2" descr="F:\intalaciones destete- desarrollo y terminacion\FOTOS DESTETE\DSC027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9294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-760"/>
            <a:ext cx="5144070" cy="685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194</Words>
  <Application>Microsoft Office PowerPoint</Application>
  <PresentationFormat>Presentación en pantalla (4:3)</PresentationFormat>
  <Paragraphs>31</Paragraphs>
  <Slides>38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40" baseType="lpstr">
      <vt:lpstr>Tema de Office</vt:lpstr>
      <vt:lpstr>Documento</vt:lpstr>
      <vt:lpstr>INSTALACIONES DE  POSDESTETE Y   CRECIMIENTO-TERMINACION  CONFINAMIENTO Y AIRE LIBRE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DESARROLLO - TERMINACION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INSTALACIONES DE  POSDESTETE Y   CRECIMIENTO-TERMINACION</dc:title>
  <dc:creator>Alberto</dc:creator>
  <cp:lastModifiedBy>LUCAS</cp:lastModifiedBy>
  <cp:revision>8</cp:revision>
  <dcterms:created xsi:type="dcterms:W3CDTF">2012-05-24T13:43:44Z</dcterms:created>
  <dcterms:modified xsi:type="dcterms:W3CDTF">2018-05-03T12:39:25Z</dcterms:modified>
</cp:coreProperties>
</file>