
<file path=[Content_Types].xml><?xml version="1.0" encoding="utf-8"?>
<Types xmlns="http://schemas.openxmlformats.org/package/2006/content-types">
  <Override PartName="/_rels/.rels" ContentType="application/vnd.openxmlformats-package.relationships+xml"/>
  <Override PartName="/docProps/app.xml" ContentType="application/vnd.openxmlformats-officedocument.extended-properties+xml"/>
  <Override PartName="/docProps/core.xml" ContentType="application/vnd.openxmlformats-package.core-properties+xml"/>
  <Override PartName="/ppt/_rels/presentation.xml.rels" ContentType="application/vnd.openxmlformats-package.relationships+xml"/>
  <Override PartName="/ppt/notesSlides/notesSlide10.xml" ContentType="application/vnd.openxmlformats-officedocument.presentationml.notesSlide+xml"/>
  <Override PartName="/ppt/notesSlides/_rels/notesSlide10.xml.rels" ContentType="application/vnd.openxmlformats-package.relationships+xml"/>
  <Override PartName="/ppt/notesSlides/_rels/notesSlide9.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1.jpeg" ContentType="image/jpeg"/>
  <Override PartName="/ppt/media/image20.jpeg" ContentType="image/jpeg"/>
  <Override PartName="/ppt/media/image26.png" ContentType="image/png"/>
  <Override PartName="/ppt/media/image25.png" ContentType="image/png"/>
  <Override PartName="/ppt/media/image24.png" ContentType="image/png"/>
  <Override PartName="/ppt/media/image23.png" ContentType="image/png"/>
  <Override PartName="/ppt/media/image22.png" ContentType="image/png"/>
  <Override PartName="/ppt/media/image6.jpeg" ContentType="image/jpeg"/>
  <Override PartName="/ppt/media/image5.jpeg" ContentType="image/jpeg"/>
  <Override PartName="/ppt/media/image4.jpeg" ContentType="image/jpeg"/>
  <Override PartName="/ppt/media/image3.jpeg" ContentType="image/jpeg"/>
  <Override PartName="/ppt/media/image1.jpeg" ContentType="image/jpeg"/>
  <Override PartName="/ppt/media/image2.jpeg" ContentType="image/jpeg"/>
  <Override PartName="/ppt/media/image7.jpeg" ContentType="image/jpeg"/>
  <Override PartName="/ppt/media/image8.jpeg" ContentType="image/jpeg"/>
  <Override PartName="/ppt/media/image9.jpeg" ContentType="image/jpeg"/>
  <Override PartName="/ppt/media/image19.jpeg" ContentType="image/jpeg"/>
  <Override PartName="/ppt/media/image18.jpeg" ContentType="image/jpeg"/>
  <Override PartName="/ppt/media/image17.jpeg" ContentType="image/jpeg"/>
  <Override PartName="/ppt/media/image15.jpeg" ContentType="image/jpeg"/>
  <Override PartName="/ppt/media/image16.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presentation.xml" ContentType="application/vnd.openxmlformats-officedocument.presentationml.presentation.main+xml"/>
  <Override PartName="/ppt/theme/theme7.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15.xml" ContentType="application/vnd.openxmlformats-officedocument.presentationml.slideLayout+xml"/>
  <Override PartName="/ppt/slideLayouts/slideLayout39.xml" ContentType="application/vnd.openxmlformats-officedocument.presentationml.slideLayout+xml"/>
  <Override PartName="/ppt/slideLayouts/slideLayout14.xml" ContentType="application/vnd.openxmlformats-officedocument.presentationml.slideLayout+xml"/>
  <Override PartName="/ppt/slideLayouts/slideLayout38.xml" ContentType="application/vnd.openxmlformats-officedocument.presentationml.slideLayout+xml"/>
  <Override PartName="/ppt/slideLayouts/slideLayout13.xml" ContentType="application/vnd.openxmlformats-officedocument.presentationml.slideLayout+xml"/>
  <Override PartName="/ppt/slideLayouts/slideLayout37.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68.xml.rels" ContentType="application/vnd.openxmlformats-package.relationships+xml"/>
  <Override PartName="/ppt/slideLayouts/_rels/slideLayout67.xml.rels" ContentType="application/vnd.openxmlformats-package.relationships+xml"/>
  <Override PartName="/ppt/slideLayouts/_rels/slideLayout66.xml.rels" ContentType="application/vnd.openxmlformats-package.relationships+xml"/>
  <Override PartName="/ppt/slideLayouts/_rels/slideLayout65.xml.rels" ContentType="application/vnd.openxmlformats-package.relationships+xml"/>
  <Override PartName="/ppt/slideLayouts/_rels/slideLayout64.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61.xml.rels" ContentType="application/vnd.openxmlformats-package.relationships+xml"/>
  <Override PartName="/ppt/slideLayouts/_rels/slideLayout57.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53.xml.rels" ContentType="application/vnd.openxmlformats-package.relationships+xml"/>
  <Override PartName="/ppt/slideLayouts/_rels/slideLayout52.xml.rels" ContentType="application/vnd.openxmlformats-package.relationships+xml"/>
  <Override PartName="/ppt/slideLayouts/_rels/slideLayout51.xml.rels" ContentType="application/vnd.openxmlformats-package.relationships+xml"/>
  <Override PartName="/ppt/slideLayouts/_rels/slideLayout69.xml.rels" ContentType="application/vnd.openxmlformats-package.relationships+xml"/>
  <Override PartName="/ppt/slideLayouts/_rels/slideLayout50.xml.rels" ContentType="application/vnd.openxmlformats-package.relationships+xml"/>
  <Override PartName="/ppt/slideLayouts/_rels/slideLayout45.xml.rels" ContentType="application/vnd.openxmlformats-package.relationships+xml"/>
  <Override PartName="/ppt/slideLayouts/_rels/slideLayout72.xml.rels" ContentType="application/vnd.openxmlformats-package.relationships+xml"/>
  <Override PartName="/ppt/slideLayouts/_rels/slideLayout44.xml.rels" ContentType="application/vnd.openxmlformats-package.relationships+xml"/>
  <Override PartName="/ppt/slideLayouts/_rels/slideLayout71.xml.rels" ContentType="application/vnd.openxmlformats-package.relationships+xml"/>
  <Override PartName="/ppt/slideLayouts/_rels/slideLayout43.xml.rels" ContentType="application/vnd.openxmlformats-package.relationships+xml"/>
  <Override PartName="/ppt/slideLayouts/_rels/slideLayout70.xml.rels" ContentType="application/vnd.openxmlformats-package.relationships+xml"/>
  <Override PartName="/ppt/slideLayouts/_rels/slideLayout42.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58.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7.xml.rels" ContentType="application/vnd.openxmlformats-package.relationships+xml"/>
  <Override PartName="/ppt/slideLayouts/_rels/slideLayout59.xml.rels" ContentType="application/vnd.openxmlformats-package.relationships+xml"/>
  <Override PartName="/ppt/slideLayouts/_rels/slideLayout12.xml.rels" ContentType="application/vnd.openxmlformats-package.relationships+xml"/>
  <Override PartName="/ppt/slideLayouts/_rels/slideLayout48.xml.rels" ContentType="application/vnd.openxmlformats-package.relationships+xml"/>
  <Override PartName="/ppt/slideLayouts/_rels/slideLayout4.xml.rels" ContentType="application/vnd.openxmlformats-package.relationships+xml"/>
  <Override PartName="/ppt/slideLayouts/_rels/slideLayout46.xml.rels" ContentType="application/vnd.openxmlformats-package.relationships+xml"/>
  <Override PartName="/ppt/slideLayouts/_rels/slideLayout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49.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7.xml.rels" ContentType="application/vnd.openxmlformats-package.relationships+xml"/>
  <Override PartName="/ppt/slideLayouts/_rels/slideLayout3.xml.rels" ContentType="application/vnd.openxmlformats-package.relationships+xml"/>
  <Override PartName="/ppt/slideLayouts/_rels/slideLayout19.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30.xml.rels" ContentType="application/vnd.openxmlformats-package.relationships+xml"/>
  <Override PartName="/ppt/slideLayouts/_rels/slideLayout25.xml.rels" ContentType="application/vnd.openxmlformats-package.relationships+xml"/>
  <Override PartName="/ppt/slideLayouts/_rels/slideLayout31.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60.xml.rels" ContentType="application/vnd.openxmlformats-package.relationships+xml"/>
  <Override PartName="/ppt/slideLayouts/_rels/slideLayout32.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8.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46.xml" ContentType="application/vnd.openxmlformats-officedocument.presentationml.slideLayout+xml"/>
  <Override PartName="/ppt/slideLayouts/slideLayout21.xml" ContentType="application/vnd.openxmlformats-officedocument.presentationml.slideLayout+xml"/>
  <Override PartName="/ppt/slideLayouts/slideLayout47.xml" ContentType="application/vnd.openxmlformats-officedocument.presentationml.slideLayout+xml"/>
  <Override PartName="/ppt/slideLayouts/slideLayout22.xml" ContentType="application/vnd.openxmlformats-officedocument.presentationml.slideLayout+xml"/>
  <Override PartName="/ppt/slideLayouts/slideLayout48.xml" ContentType="application/vnd.openxmlformats-officedocument.presentationml.slideLayout+xml"/>
  <Override PartName="/ppt/slideLayouts/slideLayout23.xml" ContentType="application/vnd.openxmlformats-officedocument.presentationml.slideLayout+xml"/>
  <Override PartName="/ppt/slideLayouts/slideLayout49.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55.xml" ContentType="application/vnd.openxmlformats-officedocument.presentationml.slideLayout+xml"/>
  <Override PartName="/ppt/slideLayouts/slideLayout30.xml" ContentType="application/vnd.openxmlformats-officedocument.presentationml.slideLayout+xml"/>
  <Override PartName="/ppt/slideLayouts/slideLayout56.xml" ContentType="application/vnd.openxmlformats-officedocument.presentationml.slideLayout+xml"/>
  <Override PartName="/ppt/slideLayouts/slideLayout31.xml" ContentType="application/vnd.openxmlformats-officedocument.presentationml.slideLayout+xml"/>
  <Override PartName="/ppt/slideLayouts/slideLayout57.xml" ContentType="application/vnd.openxmlformats-officedocument.presentationml.slideLayout+xml"/>
  <Override PartName="/ppt/slideLayouts/slideLayout32.xml" ContentType="application/vnd.openxmlformats-officedocument.presentationml.slideLayout+xml"/>
  <Override PartName="/ppt/slideLayouts/slideLayout58.xml" ContentType="application/vnd.openxmlformats-officedocument.presentationml.slideLayout+xml"/>
  <Override PartName="/ppt/slideLayouts/slideLayout33.xml" ContentType="application/vnd.openxmlformats-officedocument.presentationml.slideLayout+xml"/>
  <Override PartName="/ppt/slideLayouts/slideLayout59.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69.xml" ContentType="application/vnd.openxmlformats-officedocument.presentationml.slideLayout+xml"/>
  <Override PartName="/ppt/slideLayouts/slideLayout44.xml" ContentType="application/vnd.openxmlformats-officedocument.presentationml.slideLayout+xml"/>
  <Override PartName="/ppt/slideLayouts/slideLayout8.xml" ContentType="application/vnd.openxmlformats-officedocument.presentationml.slideLayout+xml"/>
  <Override PartName="/ppt/slideLayouts/slideLayout68.xml" ContentType="application/vnd.openxmlformats-officedocument.presentationml.slideLayout+xml"/>
  <Override PartName="/ppt/slideLayouts/slideLayout43.xml" ContentType="application/vnd.openxmlformats-officedocument.presentationml.slideLayout+xml"/>
  <Override PartName="/ppt/slideLayouts/slideLayout7.xml" ContentType="application/vnd.openxmlformats-officedocument.presentationml.slideLayout+xml"/>
  <Override PartName="/ppt/slideLayouts/slideLayout63.xml" ContentType="application/vnd.openxmlformats-officedocument.presentationml.slideLayout+xml"/>
  <Override PartName="/ppt/slideLayouts/slideLayout2.xml" ContentType="application/vnd.openxmlformats-officedocument.presentationml.slideLayout+xml"/>
  <Override PartName="/ppt/slideLayouts/slideLayout62.xml" ContentType="application/vnd.openxmlformats-officedocument.presentationml.slideLayout+xml"/>
  <Override PartName="/ppt/slideLayouts/slideLayout1.xml" ContentType="application/vnd.openxmlformats-officedocument.presentationml.slideLayout+xml"/>
  <Override PartName="/ppt/slideLayouts/slideLayout64.xml" ContentType="application/vnd.openxmlformats-officedocument.presentationml.slideLayout+xml"/>
  <Override PartName="/ppt/slideLayouts/slideLayout3.xml" ContentType="application/vnd.openxmlformats-officedocument.presentationml.slideLayout+xml"/>
  <Override PartName="/ppt/slideLayouts/slideLayout65.xml" ContentType="application/vnd.openxmlformats-officedocument.presentationml.slideLayout+xml"/>
  <Override PartName="/ppt/slideLayouts/slideLayout40.xml" ContentType="application/vnd.openxmlformats-officedocument.presentationml.slideLayout+xml"/>
  <Override PartName="/ppt/slideLayouts/slideLayout4.xml" ContentType="application/vnd.openxmlformats-officedocument.presentationml.slideLayout+xml"/>
  <Override PartName="/ppt/slideLayouts/slideLayout66.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7.xml" ContentType="application/vnd.openxmlformats-officedocument.presentationml.slideLayout+xml"/>
  <Override PartName="/ppt/slideLayouts/slideLayout42.xml" ContentType="application/vnd.openxmlformats-officedocument.presentationml.slideLayout+xml"/>
  <Override PartName="/ppt/slideLayouts/slideLayout6.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38.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_rels/slide38.xml.rels" ContentType="application/vnd.openxmlformats-package.relationships+xml"/>
  <Override PartName="/ppt/slides/_rels/slide3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3.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xml.rels" ContentType="application/vnd.openxmlformats-package.relationships+xml"/>
  <Override PartName="/ppt/slides/_rels/slide36.xml.rels" ContentType="application/vnd.openxmlformats-package.relationships+xml"/>
  <Override PartName="/ppt/slides/_rels/slide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25.xml.rels" ContentType="application/vnd.openxmlformats-package.relationships+xml"/>
  <Override PartName="/ppt/slides/_rels/slide31.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32.xml.rels" ContentType="application/vnd.openxmlformats-package.relationships+xml"/>
  <Override PartName="/ppt/slides/_rels/slide28.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PlaceHolder 1"/>
          <p:cNvSpPr>
            <a:spLocks noGrp="1"/>
          </p:cNvSpPr>
          <p:nvPr>
            <p:ph type="sldImg"/>
          </p:nvPr>
        </p:nvSpPr>
        <p:spPr>
          <a:xfrm>
            <a:off x="216000" y="812520"/>
            <a:ext cx="7127280" cy="4008960"/>
          </a:xfrm>
          <a:prstGeom prst="rect">
            <a:avLst/>
          </a:prstGeom>
        </p:spPr>
        <p:txBody>
          <a:bodyPr lIns="0" rIns="0" tIns="0" bIns="0" anchor="ctr"/>
          <a:p>
            <a:pPr algn="ctr"/>
            <a:r>
              <a:rPr b="0" lang="pt-BR" sz="4400" spc="-1" strike="noStrike">
                <a:latin typeface="Arial"/>
              </a:rPr>
              <a:t>Pulse para desplazar la página</a:t>
            </a:r>
            <a:endParaRPr b="0" lang="pt-BR" sz="4400" spc="-1" strike="noStrike">
              <a:latin typeface="Arial"/>
            </a:endParaRPr>
          </a:p>
        </p:txBody>
      </p:sp>
      <p:sp>
        <p:nvSpPr>
          <p:cNvPr id="229" name="PlaceHolder 2"/>
          <p:cNvSpPr>
            <a:spLocks noGrp="1"/>
          </p:cNvSpPr>
          <p:nvPr>
            <p:ph type="body"/>
          </p:nvPr>
        </p:nvSpPr>
        <p:spPr>
          <a:xfrm>
            <a:off x="756000" y="5078520"/>
            <a:ext cx="6047640" cy="4811040"/>
          </a:xfrm>
          <a:prstGeom prst="rect">
            <a:avLst/>
          </a:prstGeom>
        </p:spPr>
        <p:txBody>
          <a:bodyPr lIns="0" rIns="0" tIns="0" bIns="0"/>
          <a:p>
            <a:r>
              <a:rPr b="0" lang="pt-BR" sz="2000" spc="-1" strike="noStrike">
                <a:latin typeface="Arial"/>
              </a:rPr>
              <a:t>Pulse para editar el formato de las notas</a:t>
            </a:r>
            <a:endParaRPr b="0" lang="pt-BR" sz="2000" spc="-1" strike="noStrike">
              <a:latin typeface="Arial"/>
            </a:endParaRPr>
          </a:p>
        </p:txBody>
      </p:sp>
      <p:sp>
        <p:nvSpPr>
          <p:cNvPr id="230" name="PlaceHolder 3"/>
          <p:cNvSpPr>
            <a:spLocks noGrp="1"/>
          </p:cNvSpPr>
          <p:nvPr>
            <p:ph type="hdr"/>
          </p:nvPr>
        </p:nvSpPr>
        <p:spPr>
          <a:xfrm>
            <a:off x="0" y="0"/>
            <a:ext cx="3280680" cy="534240"/>
          </a:xfrm>
          <a:prstGeom prst="rect">
            <a:avLst/>
          </a:prstGeom>
        </p:spPr>
        <p:txBody>
          <a:bodyPr lIns="0" rIns="0" tIns="0" bIns="0"/>
          <a:p>
            <a:r>
              <a:rPr b="0" lang="pt-BR" sz="1400" spc="-1" strike="noStrike">
                <a:latin typeface="Times New Roman"/>
              </a:rPr>
              <a:t>&lt;cabecera&gt;</a:t>
            </a:r>
            <a:endParaRPr b="0" lang="pt-BR" sz="1400" spc="-1" strike="noStrike">
              <a:latin typeface="Times New Roman"/>
            </a:endParaRPr>
          </a:p>
        </p:txBody>
      </p:sp>
      <p:sp>
        <p:nvSpPr>
          <p:cNvPr id="231" name="PlaceHolder 4"/>
          <p:cNvSpPr>
            <a:spLocks noGrp="1"/>
          </p:cNvSpPr>
          <p:nvPr>
            <p:ph type="dt"/>
          </p:nvPr>
        </p:nvSpPr>
        <p:spPr>
          <a:xfrm>
            <a:off x="4278960" y="0"/>
            <a:ext cx="3280680" cy="534240"/>
          </a:xfrm>
          <a:prstGeom prst="rect">
            <a:avLst/>
          </a:prstGeom>
        </p:spPr>
        <p:txBody>
          <a:bodyPr lIns="0" rIns="0" tIns="0" bIns="0"/>
          <a:p>
            <a:pPr algn="r"/>
            <a:r>
              <a:rPr b="0" lang="pt-BR" sz="1400" spc="-1" strike="noStrike">
                <a:latin typeface="Times New Roman"/>
              </a:rPr>
              <a:t>&lt;fecha/hora&gt;</a:t>
            </a:r>
            <a:endParaRPr b="0" lang="pt-BR" sz="1400" spc="-1" strike="noStrike">
              <a:latin typeface="Times New Roman"/>
            </a:endParaRPr>
          </a:p>
        </p:txBody>
      </p:sp>
      <p:sp>
        <p:nvSpPr>
          <p:cNvPr id="232" name="PlaceHolder 5"/>
          <p:cNvSpPr>
            <a:spLocks noGrp="1"/>
          </p:cNvSpPr>
          <p:nvPr>
            <p:ph type="ftr"/>
          </p:nvPr>
        </p:nvSpPr>
        <p:spPr>
          <a:xfrm>
            <a:off x="0" y="10157400"/>
            <a:ext cx="3280680" cy="534240"/>
          </a:xfrm>
          <a:prstGeom prst="rect">
            <a:avLst/>
          </a:prstGeom>
        </p:spPr>
        <p:txBody>
          <a:bodyPr lIns="0" rIns="0" tIns="0" bIns="0" anchor="b"/>
          <a:p>
            <a:r>
              <a:rPr b="0" lang="pt-BR" sz="1400" spc="-1" strike="noStrike">
                <a:latin typeface="Times New Roman"/>
              </a:rPr>
              <a:t>&lt;pie de página&gt;</a:t>
            </a:r>
            <a:endParaRPr b="0" lang="pt-BR" sz="1400" spc="-1" strike="noStrike">
              <a:latin typeface="Times New Roman"/>
            </a:endParaRPr>
          </a:p>
        </p:txBody>
      </p:sp>
      <p:sp>
        <p:nvSpPr>
          <p:cNvPr id="233" name="PlaceHolder 6"/>
          <p:cNvSpPr>
            <a:spLocks noGrp="1"/>
          </p:cNvSpPr>
          <p:nvPr>
            <p:ph type="sldNum"/>
          </p:nvPr>
        </p:nvSpPr>
        <p:spPr>
          <a:xfrm>
            <a:off x="4278960" y="10157400"/>
            <a:ext cx="3280680" cy="534240"/>
          </a:xfrm>
          <a:prstGeom prst="rect">
            <a:avLst/>
          </a:prstGeom>
        </p:spPr>
        <p:txBody>
          <a:bodyPr lIns="0" rIns="0" tIns="0" bIns="0" anchor="b"/>
          <a:p>
            <a:pPr algn="r"/>
            <a:fld id="{D665E31E-13BA-47AC-A7AE-D5063AB9D0C6}" type="slidenum">
              <a:rPr b="0" lang="pt-BR" sz="1400" spc="-1" strike="noStrike">
                <a:latin typeface="Times New Roman"/>
              </a:rPr>
              <a:t>&lt;número&gt;</a:t>
            </a:fld>
            <a:endParaRPr b="0" lang="pt-B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CustomShape 1"/>
          <p:cNvSpPr/>
          <p:nvPr/>
        </p:nvSpPr>
        <p:spPr>
          <a:xfrm>
            <a:off x="1008000" y="5078520"/>
            <a:ext cx="5538240" cy="4806000"/>
          </a:xfrm>
          <a:prstGeom prst="rect">
            <a:avLst/>
          </a:prstGeom>
          <a:noFill/>
          <a:ln>
            <a:noFill/>
          </a:ln>
        </p:spPr>
        <p:style>
          <a:lnRef idx="0"/>
          <a:fillRef idx="0"/>
          <a:effectRef idx="0"/>
          <a:fontRef idx="minor"/>
        </p:style>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CustomShape 1"/>
          <p:cNvSpPr/>
          <p:nvPr/>
        </p:nvSpPr>
        <p:spPr>
          <a:xfrm>
            <a:off x="756000" y="5078520"/>
            <a:ext cx="6033240" cy="4796640"/>
          </a:xfrm>
          <a:prstGeom prst="rect">
            <a:avLst/>
          </a:prstGeom>
          <a:noFill/>
          <a:ln>
            <a:noFill/>
          </a:ln>
        </p:spPr>
        <p:style>
          <a:lnRef idx="0"/>
          <a:fillRef idx="0"/>
          <a:effectRef idx="0"/>
          <a:fontRef idx="minor"/>
        </p:style>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CustomShape 1"/>
          <p:cNvSpPr/>
          <p:nvPr/>
        </p:nvSpPr>
        <p:spPr>
          <a:xfrm>
            <a:off x="4278600" y="10156680"/>
            <a:ext cx="3262680" cy="517320"/>
          </a:xfrm>
          <a:prstGeom prst="rect">
            <a:avLst/>
          </a:prstGeom>
          <a:noFill/>
          <a:ln>
            <a:noFill/>
          </a:ln>
        </p:spPr>
        <p:style>
          <a:lnRef idx="0"/>
          <a:fillRef idx="0"/>
          <a:effectRef idx="0"/>
          <a:fontRef idx="minor"/>
        </p:style>
      </p:sp>
      <p:sp>
        <p:nvSpPr>
          <p:cNvPr id="357" name="CustomShape 2"/>
          <p:cNvSpPr/>
          <p:nvPr/>
        </p:nvSpPr>
        <p:spPr>
          <a:xfrm>
            <a:off x="755640" y="5078160"/>
            <a:ext cx="6039720" cy="4803120"/>
          </a:xfrm>
          <a:prstGeom prst="rect">
            <a:avLst/>
          </a:prstGeom>
          <a:noFill/>
          <a:ln>
            <a:noFill/>
          </a:ln>
        </p:spPr>
        <p:style>
          <a:lnRef idx="0"/>
          <a:fillRef idx="0"/>
          <a:effectRef idx="0"/>
          <a:fontRef idx="minor"/>
        </p:style>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CustomShape 1"/>
          <p:cNvSpPr/>
          <p:nvPr/>
        </p:nvSpPr>
        <p:spPr>
          <a:xfrm>
            <a:off x="4278240" y="10156680"/>
            <a:ext cx="3261240" cy="515160"/>
          </a:xfrm>
          <a:prstGeom prst="rect">
            <a:avLst/>
          </a:prstGeom>
          <a:noFill/>
          <a:ln>
            <a:noFill/>
          </a:ln>
        </p:spPr>
        <p:style>
          <a:lnRef idx="0"/>
          <a:fillRef idx="0"/>
          <a:effectRef idx="0"/>
          <a:fontRef idx="minor"/>
        </p:style>
      </p:sp>
      <p:sp>
        <p:nvSpPr>
          <p:cNvPr id="359" name="CustomShape 2"/>
          <p:cNvSpPr/>
          <p:nvPr/>
        </p:nvSpPr>
        <p:spPr>
          <a:xfrm>
            <a:off x="755640" y="5078520"/>
            <a:ext cx="6037920" cy="4710960"/>
          </a:xfrm>
          <a:prstGeom prst="rect">
            <a:avLst/>
          </a:prstGeom>
          <a:noFill/>
          <a:ln w="9360">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pt-BR"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pt-BR"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pt-BR"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pt-BR"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pt-BR"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a:bodyPr>
          <a:p>
            <a:endParaRPr b="0" lang="pt-BR"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pt-BR"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pt-B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rIns="0" tIns="0" bIns="0">
            <a:normAutofit/>
          </a:bodyPr>
          <a:p>
            <a:endParaRPr b="0" lang="pt-B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rIns="0" tIns="0" bIns="0">
            <a:normAutofit/>
          </a:bodyPr>
          <a:p>
            <a:endParaRPr b="0" lang="pt-BR" sz="3200" spc="-1" strike="noStrike">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rIns="0" tIns="0" bIns="0">
            <a:normAutofit/>
          </a:bodyPr>
          <a:p>
            <a:endParaRPr b="0" lang="pt-B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pt-B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normAutofit/>
          </a:bodyPr>
          <a:p>
            <a:endParaRPr b="0" lang="pt-BR" sz="3200" spc="-1" strike="noStrike">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pt-B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pt-BR" sz="3200" spc="-1" strike="noStrike">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rIns="0" tIns="0" bIns="0">
            <a:normAutofit/>
          </a:bodyPr>
          <a:p>
            <a:endParaRPr b="0" lang="pt-BR" sz="3200" spc="-1" strike="noStrike">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rIns="0" tIns="0" bIns="0">
            <a:normAutofit/>
          </a:bodyPr>
          <a:p>
            <a:endParaRPr b="0" lang="pt-BR" sz="3200" spc="-1" strike="noStrike">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a:bodyPr>
          <a:p>
            <a:endParaRPr b="0" lang="pt-BR" sz="3200" spc="-1" strike="noStrike">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a:bodyPr>
          <a:p>
            <a:endParaRPr b="0" lang="pt-BR" sz="3200" spc="-1" strike="noStrike">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a:bodyPr>
          <a:p>
            <a:endParaRPr b="0" lang="pt-BR" sz="3200" spc="-1" strike="noStrike">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rIns="0" tIns="0" bIns="0">
            <a:normAutofit/>
          </a:bodyPr>
          <a:p>
            <a:endParaRPr b="0" lang="pt-BR" sz="3200" spc="-1" strike="noStrike">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a:bodyPr>
          <a:p>
            <a:endParaRPr b="0" lang="pt-BR" sz="3200" spc="-1" strike="noStrike">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7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pt-B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81" name="PlaceHolder 2"/>
          <p:cNvSpPr>
            <a:spLocks noGrp="1"/>
          </p:cNvSpPr>
          <p:nvPr>
            <p:ph type="body"/>
          </p:nvPr>
        </p:nvSpPr>
        <p:spPr>
          <a:xfrm>
            <a:off x="457200" y="1604520"/>
            <a:ext cx="8229240" cy="3977280"/>
          </a:xfrm>
          <a:prstGeom prst="rect">
            <a:avLst/>
          </a:prstGeom>
        </p:spPr>
        <p:txBody>
          <a:bodyPr lIns="0" rIns="0" tIns="0" bIns="0">
            <a:normAutofit/>
          </a:bodyPr>
          <a:p>
            <a:endParaRPr b="0" lang="pt-BR"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83" name="PlaceHolder 2"/>
          <p:cNvSpPr>
            <a:spLocks noGrp="1"/>
          </p:cNvSpPr>
          <p:nvPr>
            <p:ph type="body"/>
          </p:nvPr>
        </p:nvSpPr>
        <p:spPr>
          <a:xfrm>
            <a:off x="457200" y="1604520"/>
            <a:ext cx="4015800" cy="3977280"/>
          </a:xfrm>
          <a:prstGeom prst="rect">
            <a:avLst/>
          </a:prstGeom>
        </p:spPr>
        <p:txBody>
          <a:bodyPr lIns="0" rIns="0" tIns="0" bIns="0">
            <a:normAutofit/>
          </a:bodyPr>
          <a:p>
            <a:endParaRPr b="0" lang="pt-BR" sz="3200" spc="-1" strike="noStrike">
              <a:latin typeface="Arial"/>
            </a:endParaRPr>
          </a:p>
        </p:txBody>
      </p:sp>
      <p:sp>
        <p:nvSpPr>
          <p:cNvPr id="84" name="PlaceHolder 3"/>
          <p:cNvSpPr>
            <a:spLocks noGrp="1"/>
          </p:cNvSpPr>
          <p:nvPr>
            <p:ph type="body"/>
          </p:nvPr>
        </p:nvSpPr>
        <p:spPr>
          <a:xfrm>
            <a:off x="4674240" y="1604520"/>
            <a:ext cx="4015800" cy="3977280"/>
          </a:xfrm>
          <a:prstGeom prst="rect">
            <a:avLst/>
          </a:prstGeom>
        </p:spPr>
        <p:txBody>
          <a:bodyPr lIns="0" rIns="0" tIns="0" bIns="0">
            <a:normAutofit/>
          </a:bodyPr>
          <a:p>
            <a:endParaRPr b="0" lang="pt-BR"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pt-BR"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pt-B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88"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89" name="PlaceHolder 3"/>
          <p:cNvSpPr>
            <a:spLocks noGrp="1"/>
          </p:cNvSpPr>
          <p:nvPr>
            <p:ph type="body"/>
          </p:nvPr>
        </p:nvSpPr>
        <p:spPr>
          <a:xfrm>
            <a:off x="4674240" y="1604520"/>
            <a:ext cx="4015800" cy="3977280"/>
          </a:xfrm>
          <a:prstGeom prst="rect">
            <a:avLst/>
          </a:prstGeom>
        </p:spPr>
        <p:txBody>
          <a:bodyPr lIns="0" rIns="0" tIns="0" bIns="0">
            <a:normAutofit/>
          </a:bodyPr>
          <a:p>
            <a:endParaRPr b="0" lang="pt-BR" sz="3200" spc="-1" strike="noStrike">
              <a:latin typeface="Arial"/>
            </a:endParaRPr>
          </a:p>
        </p:txBody>
      </p:sp>
      <p:sp>
        <p:nvSpPr>
          <p:cNvPr id="90" name="PlaceHolder 4"/>
          <p:cNvSpPr>
            <a:spLocks noGrp="1"/>
          </p:cNvSpPr>
          <p:nvPr>
            <p:ph type="body"/>
          </p:nvPr>
        </p:nvSpPr>
        <p:spPr>
          <a:xfrm>
            <a:off x="45720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92" name="PlaceHolder 2"/>
          <p:cNvSpPr>
            <a:spLocks noGrp="1"/>
          </p:cNvSpPr>
          <p:nvPr>
            <p:ph type="body"/>
          </p:nvPr>
        </p:nvSpPr>
        <p:spPr>
          <a:xfrm>
            <a:off x="457200" y="1604520"/>
            <a:ext cx="4015800" cy="3977280"/>
          </a:xfrm>
          <a:prstGeom prst="rect">
            <a:avLst/>
          </a:prstGeom>
        </p:spPr>
        <p:txBody>
          <a:bodyPr lIns="0" rIns="0" tIns="0" bIns="0">
            <a:normAutofit/>
          </a:bodyPr>
          <a:p>
            <a:endParaRPr b="0" lang="pt-BR" sz="3200" spc="-1" strike="noStrike">
              <a:latin typeface="Arial"/>
            </a:endParaRPr>
          </a:p>
        </p:txBody>
      </p:sp>
      <p:sp>
        <p:nvSpPr>
          <p:cNvPr id="93"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94" name="PlaceHolder 4"/>
          <p:cNvSpPr>
            <a:spLocks noGrp="1"/>
          </p:cNvSpPr>
          <p:nvPr>
            <p:ph type="body"/>
          </p:nvPr>
        </p:nvSpPr>
        <p:spPr>
          <a:xfrm>
            <a:off x="467424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96"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97"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98" name="PlaceHolder 4"/>
          <p:cNvSpPr>
            <a:spLocks noGrp="1"/>
          </p:cNvSpPr>
          <p:nvPr>
            <p:ph type="body"/>
          </p:nvPr>
        </p:nvSpPr>
        <p:spPr>
          <a:xfrm>
            <a:off x="457200" y="3682080"/>
            <a:ext cx="822924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00" name="PlaceHolder 2"/>
          <p:cNvSpPr>
            <a:spLocks noGrp="1"/>
          </p:cNvSpPr>
          <p:nvPr>
            <p:ph type="body"/>
          </p:nvPr>
        </p:nvSpPr>
        <p:spPr>
          <a:xfrm>
            <a:off x="457200" y="1604520"/>
            <a:ext cx="8229240" cy="1896840"/>
          </a:xfrm>
          <a:prstGeom prst="rect">
            <a:avLst/>
          </a:prstGeom>
        </p:spPr>
        <p:txBody>
          <a:bodyPr lIns="0" rIns="0" tIns="0" bIns="0">
            <a:normAutofit/>
          </a:bodyPr>
          <a:p>
            <a:endParaRPr b="0" lang="pt-BR" sz="3200" spc="-1" strike="noStrike">
              <a:latin typeface="Arial"/>
            </a:endParaRPr>
          </a:p>
        </p:txBody>
      </p:sp>
      <p:sp>
        <p:nvSpPr>
          <p:cNvPr id="101" name="PlaceHolder 3"/>
          <p:cNvSpPr>
            <a:spLocks noGrp="1"/>
          </p:cNvSpPr>
          <p:nvPr>
            <p:ph type="body"/>
          </p:nvPr>
        </p:nvSpPr>
        <p:spPr>
          <a:xfrm>
            <a:off x="457200" y="3682080"/>
            <a:ext cx="822924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105" name="PlaceHolder 4"/>
          <p:cNvSpPr>
            <a:spLocks noGrp="1"/>
          </p:cNvSpPr>
          <p:nvPr>
            <p:ph type="body"/>
          </p:nvPr>
        </p:nvSpPr>
        <p:spPr>
          <a:xfrm>
            <a:off x="457200" y="3682080"/>
            <a:ext cx="4015800" cy="1896840"/>
          </a:xfrm>
          <a:prstGeom prst="rect">
            <a:avLst/>
          </a:prstGeom>
        </p:spPr>
        <p:txBody>
          <a:bodyPr lIns="0" rIns="0" tIns="0" bIns="0">
            <a:normAutofit/>
          </a:bodyPr>
          <a:p>
            <a:endParaRPr b="0" lang="pt-BR" sz="3200" spc="-1" strike="noStrike">
              <a:latin typeface="Arial"/>
            </a:endParaRPr>
          </a:p>
        </p:txBody>
      </p:sp>
      <p:sp>
        <p:nvSpPr>
          <p:cNvPr id="106" name="PlaceHolder 5"/>
          <p:cNvSpPr>
            <a:spLocks noGrp="1"/>
          </p:cNvSpPr>
          <p:nvPr>
            <p:ph type="body"/>
          </p:nvPr>
        </p:nvSpPr>
        <p:spPr>
          <a:xfrm>
            <a:off x="467424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rIns="0" tIns="0" bIns="0">
            <a:normAutofit/>
          </a:bodyPr>
          <a:p>
            <a:endParaRPr b="0" lang="pt-BR" sz="3200" spc="-1" strike="noStrike">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rIns="0" tIns="0" bIns="0">
            <a:normAutofit/>
          </a:bodyPr>
          <a:p>
            <a:endParaRPr b="0" lang="pt-BR" sz="3200" spc="-1" strike="noStrike">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rIns="0" tIns="0" bIns="0">
            <a:normAutofit/>
          </a:bodyPr>
          <a:p>
            <a:endParaRPr b="0" lang="pt-BR" sz="3200" spc="-1" strike="noStrike">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rIns="0" tIns="0" bIns="0">
            <a:normAutofit/>
          </a:bodyPr>
          <a:p>
            <a:endParaRPr b="0" lang="pt-BR" sz="3200" spc="-1" strike="noStrike">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rIns="0" tIns="0" bIns="0">
            <a:normAutofit/>
          </a:bodyPr>
          <a:p>
            <a:endParaRPr b="0" lang="pt-BR" sz="3200" spc="-1" strike="noStrike">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17"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pt-B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19" name="PlaceHolder 2"/>
          <p:cNvSpPr>
            <a:spLocks noGrp="1"/>
          </p:cNvSpPr>
          <p:nvPr>
            <p:ph type="body"/>
          </p:nvPr>
        </p:nvSpPr>
        <p:spPr>
          <a:xfrm>
            <a:off x="457200" y="1604520"/>
            <a:ext cx="8229240" cy="3977280"/>
          </a:xfrm>
          <a:prstGeom prst="rect">
            <a:avLst/>
          </a:prstGeom>
        </p:spPr>
        <p:txBody>
          <a:bodyPr lIns="0" rIns="0" tIns="0" bIns="0">
            <a:normAutofit/>
          </a:bodyPr>
          <a:p>
            <a:endParaRPr b="0" lang="pt-B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pt-BR"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pt-BR"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21" name="PlaceHolder 2"/>
          <p:cNvSpPr>
            <a:spLocks noGrp="1"/>
          </p:cNvSpPr>
          <p:nvPr>
            <p:ph type="body"/>
          </p:nvPr>
        </p:nvSpPr>
        <p:spPr>
          <a:xfrm>
            <a:off x="457200" y="1604520"/>
            <a:ext cx="4015800" cy="3977280"/>
          </a:xfrm>
          <a:prstGeom prst="rect">
            <a:avLst/>
          </a:prstGeom>
        </p:spPr>
        <p:txBody>
          <a:bodyPr lIns="0" rIns="0" tIns="0" bIns="0">
            <a:normAutofit/>
          </a:bodyPr>
          <a:p>
            <a:endParaRPr b="0" lang="pt-BR" sz="3200" spc="-1" strike="noStrike">
              <a:latin typeface="Arial"/>
            </a:endParaRPr>
          </a:p>
        </p:txBody>
      </p:sp>
      <p:sp>
        <p:nvSpPr>
          <p:cNvPr id="122" name="PlaceHolder 3"/>
          <p:cNvSpPr>
            <a:spLocks noGrp="1"/>
          </p:cNvSpPr>
          <p:nvPr>
            <p:ph type="body"/>
          </p:nvPr>
        </p:nvSpPr>
        <p:spPr>
          <a:xfrm>
            <a:off x="4674240" y="1604520"/>
            <a:ext cx="4015800" cy="3977280"/>
          </a:xfrm>
          <a:prstGeom prst="rect">
            <a:avLst/>
          </a:prstGeom>
        </p:spPr>
        <p:txBody>
          <a:bodyPr lIns="0" rIns="0" tIns="0" bIns="0">
            <a:normAutofit/>
          </a:bodyPr>
          <a:p>
            <a:endParaRPr b="0" lang="pt-BR"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pt-B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26"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127" name="PlaceHolder 3"/>
          <p:cNvSpPr>
            <a:spLocks noGrp="1"/>
          </p:cNvSpPr>
          <p:nvPr>
            <p:ph type="body"/>
          </p:nvPr>
        </p:nvSpPr>
        <p:spPr>
          <a:xfrm>
            <a:off x="4674240" y="1604520"/>
            <a:ext cx="4015800" cy="3977280"/>
          </a:xfrm>
          <a:prstGeom prst="rect">
            <a:avLst/>
          </a:prstGeom>
        </p:spPr>
        <p:txBody>
          <a:bodyPr lIns="0" rIns="0" tIns="0" bIns="0">
            <a:normAutofit/>
          </a:bodyPr>
          <a:p>
            <a:endParaRPr b="0" lang="pt-BR" sz="3200" spc="-1" strike="noStrike">
              <a:latin typeface="Arial"/>
            </a:endParaRPr>
          </a:p>
        </p:txBody>
      </p:sp>
      <p:sp>
        <p:nvSpPr>
          <p:cNvPr id="128" name="PlaceHolder 4"/>
          <p:cNvSpPr>
            <a:spLocks noGrp="1"/>
          </p:cNvSpPr>
          <p:nvPr>
            <p:ph type="body"/>
          </p:nvPr>
        </p:nvSpPr>
        <p:spPr>
          <a:xfrm>
            <a:off x="45720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30" name="PlaceHolder 2"/>
          <p:cNvSpPr>
            <a:spLocks noGrp="1"/>
          </p:cNvSpPr>
          <p:nvPr>
            <p:ph type="body"/>
          </p:nvPr>
        </p:nvSpPr>
        <p:spPr>
          <a:xfrm>
            <a:off x="457200" y="1604520"/>
            <a:ext cx="4015800" cy="3977280"/>
          </a:xfrm>
          <a:prstGeom prst="rect">
            <a:avLst/>
          </a:prstGeom>
        </p:spPr>
        <p:txBody>
          <a:bodyPr lIns="0" rIns="0" tIns="0" bIns="0">
            <a:normAutofit/>
          </a:bodyPr>
          <a:p>
            <a:endParaRPr b="0" lang="pt-BR" sz="3200" spc="-1" strike="noStrike">
              <a:latin typeface="Arial"/>
            </a:endParaRPr>
          </a:p>
        </p:txBody>
      </p:sp>
      <p:sp>
        <p:nvSpPr>
          <p:cNvPr id="131"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132" name="PlaceHolder 4"/>
          <p:cNvSpPr>
            <a:spLocks noGrp="1"/>
          </p:cNvSpPr>
          <p:nvPr>
            <p:ph type="body"/>
          </p:nvPr>
        </p:nvSpPr>
        <p:spPr>
          <a:xfrm>
            <a:off x="467424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34"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135"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136" name="PlaceHolder 4"/>
          <p:cNvSpPr>
            <a:spLocks noGrp="1"/>
          </p:cNvSpPr>
          <p:nvPr>
            <p:ph type="body"/>
          </p:nvPr>
        </p:nvSpPr>
        <p:spPr>
          <a:xfrm>
            <a:off x="457200" y="3682080"/>
            <a:ext cx="822924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38" name="PlaceHolder 2"/>
          <p:cNvSpPr>
            <a:spLocks noGrp="1"/>
          </p:cNvSpPr>
          <p:nvPr>
            <p:ph type="body"/>
          </p:nvPr>
        </p:nvSpPr>
        <p:spPr>
          <a:xfrm>
            <a:off x="457200" y="1604520"/>
            <a:ext cx="8229240" cy="1896840"/>
          </a:xfrm>
          <a:prstGeom prst="rect">
            <a:avLst/>
          </a:prstGeom>
        </p:spPr>
        <p:txBody>
          <a:bodyPr lIns="0" rIns="0" tIns="0" bIns="0">
            <a:normAutofit/>
          </a:bodyPr>
          <a:p>
            <a:endParaRPr b="0" lang="pt-BR" sz="3200" spc="-1" strike="noStrike">
              <a:latin typeface="Arial"/>
            </a:endParaRPr>
          </a:p>
        </p:txBody>
      </p:sp>
      <p:sp>
        <p:nvSpPr>
          <p:cNvPr id="139" name="PlaceHolder 3"/>
          <p:cNvSpPr>
            <a:spLocks noGrp="1"/>
          </p:cNvSpPr>
          <p:nvPr>
            <p:ph type="body"/>
          </p:nvPr>
        </p:nvSpPr>
        <p:spPr>
          <a:xfrm>
            <a:off x="457200" y="3682080"/>
            <a:ext cx="822924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41"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142"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143" name="PlaceHolder 4"/>
          <p:cNvSpPr>
            <a:spLocks noGrp="1"/>
          </p:cNvSpPr>
          <p:nvPr>
            <p:ph type="body"/>
          </p:nvPr>
        </p:nvSpPr>
        <p:spPr>
          <a:xfrm>
            <a:off x="457200" y="3682080"/>
            <a:ext cx="4015800" cy="1896840"/>
          </a:xfrm>
          <a:prstGeom prst="rect">
            <a:avLst/>
          </a:prstGeom>
        </p:spPr>
        <p:txBody>
          <a:bodyPr lIns="0" rIns="0" tIns="0" bIns="0">
            <a:normAutofit/>
          </a:bodyPr>
          <a:p>
            <a:endParaRPr b="0" lang="pt-BR" sz="3200" spc="-1" strike="noStrike">
              <a:latin typeface="Arial"/>
            </a:endParaRPr>
          </a:p>
        </p:txBody>
      </p:sp>
      <p:sp>
        <p:nvSpPr>
          <p:cNvPr id="144" name="PlaceHolder 5"/>
          <p:cNvSpPr>
            <a:spLocks noGrp="1"/>
          </p:cNvSpPr>
          <p:nvPr>
            <p:ph type="body"/>
          </p:nvPr>
        </p:nvSpPr>
        <p:spPr>
          <a:xfrm>
            <a:off x="467424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46" name="PlaceHolder 2"/>
          <p:cNvSpPr>
            <a:spLocks noGrp="1"/>
          </p:cNvSpPr>
          <p:nvPr>
            <p:ph type="body"/>
          </p:nvPr>
        </p:nvSpPr>
        <p:spPr>
          <a:xfrm>
            <a:off x="457200" y="1604520"/>
            <a:ext cx="2649600" cy="1896840"/>
          </a:xfrm>
          <a:prstGeom prst="rect">
            <a:avLst/>
          </a:prstGeom>
        </p:spPr>
        <p:txBody>
          <a:bodyPr lIns="0" rIns="0" tIns="0" bIns="0">
            <a:normAutofit/>
          </a:bodyPr>
          <a:p>
            <a:endParaRPr b="0" lang="pt-BR" sz="3200" spc="-1" strike="noStrike">
              <a:latin typeface="Arial"/>
            </a:endParaRPr>
          </a:p>
        </p:txBody>
      </p:sp>
      <p:sp>
        <p:nvSpPr>
          <p:cNvPr id="147" name="PlaceHolder 3"/>
          <p:cNvSpPr>
            <a:spLocks noGrp="1"/>
          </p:cNvSpPr>
          <p:nvPr>
            <p:ph type="body"/>
          </p:nvPr>
        </p:nvSpPr>
        <p:spPr>
          <a:xfrm>
            <a:off x="3239640" y="1604520"/>
            <a:ext cx="2649600" cy="1896840"/>
          </a:xfrm>
          <a:prstGeom prst="rect">
            <a:avLst/>
          </a:prstGeom>
        </p:spPr>
        <p:txBody>
          <a:bodyPr lIns="0" rIns="0" tIns="0" bIns="0">
            <a:normAutofit/>
          </a:bodyPr>
          <a:p>
            <a:endParaRPr b="0" lang="pt-BR" sz="3200" spc="-1" strike="noStrike">
              <a:latin typeface="Arial"/>
            </a:endParaRPr>
          </a:p>
        </p:txBody>
      </p:sp>
      <p:sp>
        <p:nvSpPr>
          <p:cNvPr id="148" name="PlaceHolder 4"/>
          <p:cNvSpPr>
            <a:spLocks noGrp="1"/>
          </p:cNvSpPr>
          <p:nvPr>
            <p:ph type="body"/>
          </p:nvPr>
        </p:nvSpPr>
        <p:spPr>
          <a:xfrm>
            <a:off x="6022080" y="1604520"/>
            <a:ext cx="2649600" cy="1896840"/>
          </a:xfrm>
          <a:prstGeom prst="rect">
            <a:avLst/>
          </a:prstGeom>
        </p:spPr>
        <p:txBody>
          <a:bodyPr lIns="0" rIns="0" tIns="0" bIns="0">
            <a:normAutofit/>
          </a:bodyPr>
          <a:p>
            <a:endParaRPr b="0" lang="pt-BR" sz="3200" spc="-1" strike="noStrike">
              <a:latin typeface="Arial"/>
            </a:endParaRPr>
          </a:p>
        </p:txBody>
      </p:sp>
      <p:sp>
        <p:nvSpPr>
          <p:cNvPr id="149" name="PlaceHolder 5"/>
          <p:cNvSpPr>
            <a:spLocks noGrp="1"/>
          </p:cNvSpPr>
          <p:nvPr>
            <p:ph type="body"/>
          </p:nvPr>
        </p:nvSpPr>
        <p:spPr>
          <a:xfrm>
            <a:off x="457200" y="3682080"/>
            <a:ext cx="2649600" cy="1896840"/>
          </a:xfrm>
          <a:prstGeom prst="rect">
            <a:avLst/>
          </a:prstGeom>
        </p:spPr>
        <p:txBody>
          <a:bodyPr lIns="0" rIns="0" tIns="0" bIns="0">
            <a:normAutofit/>
          </a:bodyPr>
          <a:p>
            <a:endParaRPr b="0" lang="pt-BR" sz="3200" spc="-1" strike="noStrike">
              <a:latin typeface="Arial"/>
            </a:endParaRPr>
          </a:p>
        </p:txBody>
      </p:sp>
      <p:sp>
        <p:nvSpPr>
          <p:cNvPr id="150" name="PlaceHolder 6"/>
          <p:cNvSpPr>
            <a:spLocks noGrp="1"/>
          </p:cNvSpPr>
          <p:nvPr>
            <p:ph type="body"/>
          </p:nvPr>
        </p:nvSpPr>
        <p:spPr>
          <a:xfrm>
            <a:off x="3239640" y="3682080"/>
            <a:ext cx="2649600" cy="1896840"/>
          </a:xfrm>
          <a:prstGeom prst="rect">
            <a:avLst/>
          </a:prstGeom>
        </p:spPr>
        <p:txBody>
          <a:bodyPr lIns="0" rIns="0" tIns="0" bIns="0">
            <a:normAutofit/>
          </a:bodyPr>
          <a:p>
            <a:endParaRPr b="0" lang="pt-BR" sz="3200" spc="-1" strike="noStrike">
              <a:latin typeface="Arial"/>
            </a:endParaRPr>
          </a:p>
        </p:txBody>
      </p:sp>
      <p:sp>
        <p:nvSpPr>
          <p:cNvPr id="151" name="PlaceHolder 7"/>
          <p:cNvSpPr>
            <a:spLocks noGrp="1"/>
          </p:cNvSpPr>
          <p:nvPr>
            <p:ph type="body"/>
          </p:nvPr>
        </p:nvSpPr>
        <p:spPr>
          <a:xfrm>
            <a:off x="6022080" y="3682080"/>
            <a:ext cx="26496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55"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pt-B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57" name="PlaceHolder 2"/>
          <p:cNvSpPr>
            <a:spLocks noGrp="1"/>
          </p:cNvSpPr>
          <p:nvPr>
            <p:ph type="body"/>
          </p:nvPr>
        </p:nvSpPr>
        <p:spPr>
          <a:xfrm>
            <a:off x="457200" y="1604520"/>
            <a:ext cx="8229240" cy="3977280"/>
          </a:xfrm>
          <a:prstGeom prst="rect">
            <a:avLst/>
          </a:prstGeom>
        </p:spPr>
        <p:txBody>
          <a:bodyPr lIns="0" rIns="0" tIns="0" bIns="0">
            <a:normAutofit/>
          </a:bodyPr>
          <a:p>
            <a:endParaRPr b="0" lang="pt-BR"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59" name="PlaceHolder 2"/>
          <p:cNvSpPr>
            <a:spLocks noGrp="1"/>
          </p:cNvSpPr>
          <p:nvPr>
            <p:ph type="body"/>
          </p:nvPr>
        </p:nvSpPr>
        <p:spPr>
          <a:xfrm>
            <a:off x="457200" y="1604520"/>
            <a:ext cx="4015800" cy="3977280"/>
          </a:xfrm>
          <a:prstGeom prst="rect">
            <a:avLst/>
          </a:prstGeom>
        </p:spPr>
        <p:txBody>
          <a:bodyPr lIns="0" rIns="0" tIns="0" bIns="0">
            <a:normAutofit/>
          </a:bodyPr>
          <a:p>
            <a:endParaRPr b="0" lang="pt-BR" sz="3200" spc="-1" strike="noStrike">
              <a:latin typeface="Arial"/>
            </a:endParaRPr>
          </a:p>
        </p:txBody>
      </p:sp>
      <p:sp>
        <p:nvSpPr>
          <p:cNvPr id="160" name="PlaceHolder 3"/>
          <p:cNvSpPr>
            <a:spLocks noGrp="1"/>
          </p:cNvSpPr>
          <p:nvPr>
            <p:ph type="body"/>
          </p:nvPr>
        </p:nvSpPr>
        <p:spPr>
          <a:xfrm>
            <a:off x="4674240" y="1604520"/>
            <a:ext cx="4015800" cy="3977280"/>
          </a:xfrm>
          <a:prstGeom prst="rect">
            <a:avLst/>
          </a:prstGeom>
        </p:spPr>
        <p:txBody>
          <a:bodyPr lIns="0" rIns="0" tIns="0" bIns="0">
            <a:normAutofit/>
          </a:bodyPr>
          <a:p>
            <a:endParaRPr b="0" lang="pt-BR"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pt-B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64"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165" name="PlaceHolder 3"/>
          <p:cNvSpPr>
            <a:spLocks noGrp="1"/>
          </p:cNvSpPr>
          <p:nvPr>
            <p:ph type="body"/>
          </p:nvPr>
        </p:nvSpPr>
        <p:spPr>
          <a:xfrm>
            <a:off x="4674240" y="1604520"/>
            <a:ext cx="4015800" cy="3977280"/>
          </a:xfrm>
          <a:prstGeom prst="rect">
            <a:avLst/>
          </a:prstGeom>
        </p:spPr>
        <p:txBody>
          <a:bodyPr lIns="0" rIns="0" tIns="0" bIns="0">
            <a:normAutofit/>
          </a:bodyPr>
          <a:p>
            <a:endParaRPr b="0" lang="pt-BR" sz="3200" spc="-1" strike="noStrike">
              <a:latin typeface="Arial"/>
            </a:endParaRPr>
          </a:p>
        </p:txBody>
      </p:sp>
      <p:sp>
        <p:nvSpPr>
          <p:cNvPr id="166" name="PlaceHolder 4"/>
          <p:cNvSpPr>
            <a:spLocks noGrp="1"/>
          </p:cNvSpPr>
          <p:nvPr>
            <p:ph type="body"/>
          </p:nvPr>
        </p:nvSpPr>
        <p:spPr>
          <a:xfrm>
            <a:off x="45720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68" name="PlaceHolder 2"/>
          <p:cNvSpPr>
            <a:spLocks noGrp="1"/>
          </p:cNvSpPr>
          <p:nvPr>
            <p:ph type="body"/>
          </p:nvPr>
        </p:nvSpPr>
        <p:spPr>
          <a:xfrm>
            <a:off x="457200" y="1604520"/>
            <a:ext cx="4015800" cy="3977280"/>
          </a:xfrm>
          <a:prstGeom prst="rect">
            <a:avLst/>
          </a:prstGeom>
        </p:spPr>
        <p:txBody>
          <a:bodyPr lIns="0" rIns="0" tIns="0" bIns="0">
            <a:normAutofit/>
          </a:bodyPr>
          <a:p>
            <a:endParaRPr b="0" lang="pt-BR" sz="3200" spc="-1" strike="noStrike">
              <a:latin typeface="Arial"/>
            </a:endParaRPr>
          </a:p>
        </p:txBody>
      </p:sp>
      <p:sp>
        <p:nvSpPr>
          <p:cNvPr id="169"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170" name="PlaceHolder 4"/>
          <p:cNvSpPr>
            <a:spLocks noGrp="1"/>
          </p:cNvSpPr>
          <p:nvPr>
            <p:ph type="body"/>
          </p:nvPr>
        </p:nvSpPr>
        <p:spPr>
          <a:xfrm>
            <a:off x="467424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72"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173"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174" name="PlaceHolder 4"/>
          <p:cNvSpPr>
            <a:spLocks noGrp="1"/>
          </p:cNvSpPr>
          <p:nvPr>
            <p:ph type="body"/>
          </p:nvPr>
        </p:nvSpPr>
        <p:spPr>
          <a:xfrm>
            <a:off x="457200" y="3682080"/>
            <a:ext cx="822924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76" name="PlaceHolder 2"/>
          <p:cNvSpPr>
            <a:spLocks noGrp="1"/>
          </p:cNvSpPr>
          <p:nvPr>
            <p:ph type="body"/>
          </p:nvPr>
        </p:nvSpPr>
        <p:spPr>
          <a:xfrm>
            <a:off x="457200" y="1604520"/>
            <a:ext cx="8229240" cy="1896840"/>
          </a:xfrm>
          <a:prstGeom prst="rect">
            <a:avLst/>
          </a:prstGeom>
        </p:spPr>
        <p:txBody>
          <a:bodyPr lIns="0" rIns="0" tIns="0" bIns="0">
            <a:normAutofit/>
          </a:bodyPr>
          <a:p>
            <a:endParaRPr b="0" lang="pt-BR" sz="3200" spc="-1" strike="noStrike">
              <a:latin typeface="Arial"/>
            </a:endParaRPr>
          </a:p>
        </p:txBody>
      </p:sp>
      <p:sp>
        <p:nvSpPr>
          <p:cNvPr id="177" name="PlaceHolder 3"/>
          <p:cNvSpPr>
            <a:spLocks noGrp="1"/>
          </p:cNvSpPr>
          <p:nvPr>
            <p:ph type="body"/>
          </p:nvPr>
        </p:nvSpPr>
        <p:spPr>
          <a:xfrm>
            <a:off x="457200" y="3682080"/>
            <a:ext cx="822924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79"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180"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181" name="PlaceHolder 4"/>
          <p:cNvSpPr>
            <a:spLocks noGrp="1"/>
          </p:cNvSpPr>
          <p:nvPr>
            <p:ph type="body"/>
          </p:nvPr>
        </p:nvSpPr>
        <p:spPr>
          <a:xfrm>
            <a:off x="457200" y="3682080"/>
            <a:ext cx="4015800" cy="1896840"/>
          </a:xfrm>
          <a:prstGeom prst="rect">
            <a:avLst/>
          </a:prstGeom>
        </p:spPr>
        <p:txBody>
          <a:bodyPr lIns="0" rIns="0" tIns="0" bIns="0">
            <a:normAutofit/>
          </a:bodyPr>
          <a:p>
            <a:endParaRPr b="0" lang="pt-BR" sz="3200" spc="-1" strike="noStrike">
              <a:latin typeface="Arial"/>
            </a:endParaRPr>
          </a:p>
        </p:txBody>
      </p:sp>
      <p:sp>
        <p:nvSpPr>
          <p:cNvPr id="182" name="PlaceHolder 5"/>
          <p:cNvSpPr>
            <a:spLocks noGrp="1"/>
          </p:cNvSpPr>
          <p:nvPr>
            <p:ph type="body"/>
          </p:nvPr>
        </p:nvSpPr>
        <p:spPr>
          <a:xfrm>
            <a:off x="467424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pt-B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84" name="PlaceHolder 2"/>
          <p:cNvSpPr>
            <a:spLocks noGrp="1"/>
          </p:cNvSpPr>
          <p:nvPr>
            <p:ph type="body"/>
          </p:nvPr>
        </p:nvSpPr>
        <p:spPr>
          <a:xfrm>
            <a:off x="457200" y="1604520"/>
            <a:ext cx="2649600" cy="1896840"/>
          </a:xfrm>
          <a:prstGeom prst="rect">
            <a:avLst/>
          </a:prstGeom>
        </p:spPr>
        <p:txBody>
          <a:bodyPr lIns="0" rIns="0" tIns="0" bIns="0">
            <a:normAutofit/>
          </a:bodyPr>
          <a:p>
            <a:endParaRPr b="0" lang="pt-BR" sz="3200" spc="-1" strike="noStrike">
              <a:latin typeface="Arial"/>
            </a:endParaRPr>
          </a:p>
        </p:txBody>
      </p:sp>
      <p:sp>
        <p:nvSpPr>
          <p:cNvPr id="185" name="PlaceHolder 3"/>
          <p:cNvSpPr>
            <a:spLocks noGrp="1"/>
          </p:cNvSpPr>
          <p:nvPr>
            <p:ph type="body"/>
          </p:nvPr>
        </p:nvSpPr>
        <p:spPr>
          <a:xfrm>
            <a:off x="3239640" y="1604520"/>
            <a:ext cx="2649600" cy="1896840"/>
          </a:xfrm>
          <a:prstGeom prst="rect">
            <a:avLst/>
          </a:prstGeom>
        </p:spPr>
        <p:txBody>
          <a:bodyPr lIns="0" rIns="0" tIns="0" bIns="0">
            <a:normAutofit/>
          </a:bodyPr>
          <a:p>
            <a:endParaRPr b="0" lang="pt-BR" sz="3200" spc="-1" strike="noStrike">
              <a:latin typeface="Arial"/>
            </a:endParaRPr>
          </a:p>
        </p:txBody>
      </p:sp>
      <p:sp>
        <p:nvSpPr>
          <p:cNvPr id="186" name="PlaceHolder 4"/>
          <p:cNvSpPr>
            <a:spLocks noGrp="1"/>
          </p:cNvSpPr>
          <p:nvPr>
            <p:ph type="body"/>
          </p:nvPr>
        </p:nvSpPr>
        <p:spPr>
          <a:xfrm>
            <a:off x="6022080" y="1604520"/>
            <a:ext cx="2649600" cy="1896840"/>
          </a:xfrm>
          <a:prstGeom prst="rect">
            <a:avLst/>
          </a:prstGeom>
        </p:spPr>
        <p:txBody>
          <a:bodyPr lIns="0" rIns="0" tIns="0" bIns="0">
            <a:normAutofit/>
          </a:bodyPr>
          <a:p>
            <a:endParaRPr b="0" lang="pt-BR" sz="3200" spc="-1" strike="noStrike">
              <a:latin typeface="Arial"/>
            </a:endParaRPr>
          </a:p>
        </p:txBody>
      </p:sp>
      <p:sp>
        <p:nvSpPr>
          <p:cNvPr id="187" name="PlaceHolder 5"/>
          <p:cNvSpPr>
            <a:spLocks noGrp="1"/>
          </p:cNvSpPr>
          <p:nvPr>
            <p:ph type="body"/>
          </p:nvPr>
        </p:nvSpPr>
        <p:spPr>
          <a:xfrm>
            <a:off x="457200" y="3682080"/>
            <a:ext cx="2649600" cy="1896840"/>
          </a:xfrm>
          <a:prstGeom prst="rect">
            <a:avLst/>
          </a:prstGeom>
        </p:spPr>
        <p:txBody>
          <a:bodyPr lIns="0" rIns="0" tIns="0" bIns="0">
            <a:normAutofit/>
          </a:bodyPr>
          <a:p>
            <a:endParaRPr b="0" lang="pt-BR" sz="3200" spc="-1" strike="noStrike">
              <a:latin typeface="Arial"/>
            </a:endParaRPr>
          </a:p>
        </p:txBody>
      </p:sp>
      <p:sp>
        <p:nvSpPr>
          <p:cNvPr id="188" name="PlaceHolder 6"/>
          <p:cNvSpPr>
            <a:spLocks noGrp="1"/>
          </p:cNvSpPr>
          <p:nvPr>
            <p:ph type="body"/>
          </p:nvPr>
        </p:nvSpPr>
        <p:spPr>
          <a:xfrm>
            <a:off x="3239640" y="3682080"/>
            <a:ext cx="2649600" cy="1896840"/>
          </a:xfrm>
          <a:prstGeom prst="rect">
            <a:avLst/>
          </a:prstGeom>
        </p:spPr>
        <p:txBody>
          <a:bodyPr lIns="0" rIns="0" tIns="0" bIns="0">
            <a:normAutofit/>
          </a:bodyPr>
          <a:p>
            <a:endParaRPr b="0" lang="pt-BR" sz="3200" spc="-1" strike="noStrike">
              <a:latin typeface="Arial"/>
            </a:endParaRPr>
          </a:p>
        </p:txBody>
      </p:sp>
      <p:sp>
        <p:nvSpPr>
          <p:cNvPr id="189" name="PlaceHolder 7"/>
          <p:cNvSpPr>
            <a:spLocks noGrp="1"/>
          </p:cNvSpPr>
          <p:nvPr>
            <p:ph type="body"/>
          </p:nvPr>
        </p:nvSpPr>
        <p:spPr>
          <a:xfrm>
            <a:off x="6022080" y="3682080"/>
            <a:ext cx="26496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9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pt-B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95" name="PlaceHolder 2"/>
          <p:cNvSpPr>
            <a:spLocks noGrp="1"/>
          </p:cNvSpPr>
          <p:nvPr>
            <p:ph type="body"/>
          </p:nvPr>
        </p:nvSpPr>
        <p:spPr>
          <a:xfrm>
            <a:off x="457200" y="1604520"/>
            <a:ext cx="8229240" cy="3977280"/>
          </a:xfrm>
          <a:prstGeom prst="rect">
            <a:avLst/>
          </a:prstGeom>
        </p:spPr>
        <p:txBody>
          <a:bodyPr lIns="0" rIns="0" tIns="0" bIns="0">
            <a:normAutofit/>
          </a:bodyPr>
          <a:p>
            <a:endParaRPr b="0" lang="pt-BR"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97" name="PlaceHolder 2"/>
          <p:cNvSpPr>
            <a:spLocks noGrp="1"/>
          </p:cNvSpPr>
          <p:nvPr>
            <p:ph type="body"/>
          </p:nvPr>
        </p:nvSpPr>
        <p:spPr>
          <a:xfrm>
            <a:off x="457200" y="1604520"/>
            <a:ext cx="4015800" cy="3977280"/>
          </a:xfrm>
          <a:prstGeom prst="rect">
            <a:avLst/>
          </a:prstGeom>
        </p:spPr>
        <p:txBody>
          <a:bodyPr lIns="0" rIns="0" tIns="0" bIns="0">
            <a:normAutofit/>
          </a:bodyPr>
          <a:p>
            <a:endParaRPr b="0" lang="pt-BR" sz="3200" spc="-1" strike="noStrike">
              <a:latin typeface="Arial"/>
            </a:endParaRPr>
          </a:p>
        </p:txBody>
      </p:sp>
      <p:sp>
        <p:nvSpPr>
          <p:cNvPr id="198" name="PlaceHolder 3"/>
          <p:cNvSpPr>
            <a:spLocks noGrp="1"/>
          </p:cNvSpPr>
          <p:nvPr>
            <p:ph type="body"/>
          </p:nvPr>
        </p:nvSpPr>
        <p:spPr>
          <a:xfrm>
            <a:off x="4674240" y="1604520"/>
            <a:ext cx="4015800" cy="3977280"/>
          </a:xfrm>
          <a:prstGeom prst="rect">
            <a:avLst/>
          </a:prstGeom>
        </p:spPr>
        <p:txBody>
          <a:bodyPr lIns="0" rIns="0" tIns="0" bIns="0">
            <a:normAutofit/>
          </a:bodyPr>
          <a:p>
            <a:endParaRPr b="0" lang="pt-BR"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pt-B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202"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203" name="PlaceHolder 3"/>
          <p:cNvSpPr>
            <a:spLocks noGrp="1"/>
          </p:cNvSpPr>
          <p:nvPr>
            <p:ph type="body"/>
          </p:nvPr>
        </p:nvSpPr>
        <p:spPr>
          <a:xfrm>
            <a:off x="4674240" y="1604520"/>
            <a:ext cx="4015800" cy="3977280"/>
          </a:xfrm>
          <a:prstGeom prst="rect">
            <a:avLst/>
          </a:prstGeom>
        </p:spPr>
        <p:txBody>
          <a:bodyPr lIns="0" rIns="0" tIns="0" bIns="0">
            <a:normAutofit/>
          </a:bodyPr>
          <a:p>
            <a:endParaRPr b="0" lang="pt-BR" sz="3200" spc="-1" strike="noStrike">
              <a:latin typeface="Arial"/>
            </a:endParaRPr>
          </a:p>
        </p:txBody>
      </p:sp>
      <p:sp>
        <p:nvSpPr>
          <p:cNvPr id="204" name="PlaceHolder 4"/>
          <p:cNvSpPr>
            <a:spLocks noGrp="1"/>
          </p:cNvSpPr>
          <p:nvPr>
            <p:ph type="body"/>
          </p:nvPr>
        </p:nvSpPr>
        <p:spPr>
          <a:xfrm>
            <a:off x="45720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206" name="PlaceHolder 2"/>
          <p:cNvSpPr>
            <a:spLocks noGrp="1"/>
          </p:cNvSpPr>
          <p:nvPr>
            <p:ph type="body"/>
          </p:nvPr>
        </p:nvSpPr>
        <p:spPr>
          <a:xfrm>
            <a:off x="457200" y="1604520"/>
            <a:ext cx="4015800" cy="3977280"/>
          </a:xfrm>
          <a:prstGeom prst="rect">
            <a:avLst/>
          </a:prstGeom>
        </p:spPr>
        <p:txBody>
          <a:bodyPr lIns="0" rIns="0" tIns="0" bIns="0">
            <a:normAutofit/>
          </a:bodyPr>
          <a:p>
            <a:endParaRPr b="0" lang="pt-BR" sz="3200" spc="-1" strike="noStrike">
              <a:latin typeface="Arial"/>
            </a:endParaRPr>
          </a:p>
        </p:txBody>
      </p:sp>
      <p:sp>
        <p:nvSpPr>
          <p:cNvPr id="207"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208" name="PlaceHolder 4"/>
          <p:cNvSpPr>
            <a:spLocks noGrp="1"/>
          </p:cNvSpPr>
          <p:nvPr>
            <p:ph type="body"/>
          </p:nvPr>
        </p:nvSpPr>
        <p:spPr>
          <a:xfrm>
            <a:off x="467424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210"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211"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212" name="PlaceHolder 4"/>
          <p:cNvSpPr>
            <a:spLocks noGrp="1"/>
          </p:cNvSpPr>
          <p:nvPr>
            <p:ph type="body"/>
          </p:nvPr>
        </p:nvSpPr>
        <p:spPr>
          <a:xfrm>
            <a:off x="457200" y="3682080"/>
            <a:ext cx="822924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pt-BR"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214" name="PlaceHolder 2"/>
          <p:cNvSpPr>
            <a:spLocks noGrp="1"/>
          </p:cNvSpPr>
          <p:nvPr>
            <p:ph type="body"/>
          </p:nvPr>
        </p:nvSpPr>
        <p:spPr>
          <a:xfrm>
            <a:off x="457200" y="1604520"/>
            <a:ext cx="8229240" cy="1896840"/>
          </a:xfrm>
          <a:prstGeom prst="rect">
            <a:avLst/>
          </a:prstGeom>
        </p:spPr>
        <p:txBody>
          <a:bodyPr lIns="0" rIns="0" tIns="0" bIns="0">
            <a:normAutofit/>
          </a:bodyPr>
          <a:p>
            <a:endParaRPr b="0" lang="pt-BR" sz="3200" spc="-1" strike="noStrike">
              <a:latin typeface="Arial"/>
            </a:endParaRPr>
          </a:p>
        </p:txBody>
      </p:sp>
      <p:sp>
        <p:nvSpPr>
          <p:cNvPr id="215" name="PlaceHolder 3"/>
          <p:cNvSpPr>
            <a:spLocks noGrp="1"/>
          </p:cNvSpPr>
          <p:nvPr>
            <p:ph type="body"/>
          </p:nvPr>
        </p:nvSpPr>
        <p:spPr>
          <a:xfrm>
            <a:off x="457200" y="3682080"/>
            <a:ext cx="822924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217"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218"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219" name="PlaceHolder 4"/>
          <p:cNvSpPr>
            <a:spLocks noGrp="1"/>
          </p:cNvSpPr>
          <p:nvPr>
            <p:ph type="body"/>
          </p:nvPr>
        </p:nvSpPr>
        <p:spPr>
          <a:xfrm>
            <a:off x="457200" y="3682080"/>
            <a:ext cx="4015800" cy="1896840"/>
          </a:xfrm>
          <a:prstGeom prst="rect">
            <a:avLst/>
          </a:prstGeom>
        </p:spPr>
        <p:txBody>
          <a:bodyPr lIns="0" rIns="0" tIns="0" bIns="0">
            <a:normAutofit/>
          </a:bodyPr>
          <a:p>
            <a:endParaRPr b="0" lang="pt-BR" sz="3200" spc="-1" strike="noStrike">
              <a:latin typeface="Arial"/>
            </a:endParaRPr>
          </a:p>
        </p:txBody>
      </p:sp>
      <p:sp>
        <p:nvSpPr>
          <p:cNvPr id="220" name="PlaceHolder 5"/>
          <p:cNvSpPr>
            <a:spLocks noGrp="1"/>
          </p:cNvSpPr>
          <p:nvPr>
            <p:ph type="body"/>
          </p:nvPr>
        </p:nvSpPr>
        <p:spPr>
          <a:xfrm>
            <a:off x="467424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222" name="PlaceHolder 2"/>
          <p:cNvSpPr>
            <a:spLocks noGrp="1"/>
          </p:cNvSpPr>
          <p:nvPr>
            <p:ph type="body"/>
          </p:nvPr>
        </p:nvSpPr>
        <p:spPr>
          <a:xfrm>
            <a:off x="457200" y="1604520"/>
            <a:ext cx="2649600" cy="1896840"/>
          </a:xfrm>
          <a:prstGeom prst="rect">
            <a:avLst/>
          </a:prstGeom>
        </p:spPr>
        <p:txBody>
          <a:bodyPr lIns="0" rIns="0" tIns="0" bIns="0">
            <a:normAutofit/>
          </a:bodyPr>
          <a:p>
            <a:endParaRPr b="0" lang="pt-BR" sz="3200" spc="-1" strike="noStrike">
              <a:latin typeface="Arial"/>
            </a:endParaRPr>
          </a:p>
        </p:txBody>
      </p:sp>
      <p:sp>
        <p:nvSpPr>
          <p:cNvPr id="223" name="PlaceHolder 3"/>
          <p:cNvSpPr>
            <a:spLocks noGrp="1"/>
          </p:cNvSpPr>
          <p:nvPr>
            <p:ph type="body"/>
          </p:nvPr>
        </p:nvSpPr>
        <p:spPr>
          <a:xfrm>
            <a:off x="3239640" y="1604520"/>
            <a:ext cx="2649600" cy="1896840"/>
          </a:xfrm>
          <a:prstGeom prst="rect">
            <a:avLst/>
          </a:prstGeom>
        </p:spPr>
        <p:txBody>
          <a:bodyPr lIns="0" rIns="0" tIns="0" bIns="0">
            <a:normAutofit/>
          </a:bodyPr>
          <a:p>
            <a:endParaRPr b="0" lang="pt-BR" sz="3200" spc="-1" strike="noStrike">
              <a:latin typeface="Arial"/>
            </a:endParaRPr>
          </a:p>
        </p:txBody>
      </p:sp>
      <p:sp>
        <p:nvSpPr>
          <p:cNvPr id="224" name="PlaceHolder 4"/>
          <p:cNvSpPr>
            <a:spLocks noGrp="1"/>
          </p:cNvSpPr>
          <p:nvPr>
            <p:ph type="body"/>
          </p:nvPr>
        </p:nvSpPr>
        <p:spPr>
          <a:xfrm>
            <a:off x="6022080" y="1604520"/>
            <a:ext cx="2649600" cy="1896840"/>
          </a:xfrm>
          <a:prstGeom prst="rect">
            <a:avLst/>
          </a:prstGeom>
        </p:spPr>
        <p:txBody>
          <a:bodyPr lIns="0" rIns="0" tIns="0" bIns="0">
            <a:normAutofit/>
          </a:bodyPr>
          <a:p>
            <a:endParaRPr b="0" lang="pt-BR" sz="3200" spc="-1" strike="noStrike">
              <a:latin typeface="Arial"/>
            </a:endParaRPr>
          </a:p>
        </p:txBody>
      </p:sp>
      <p:sp>
        <p:nvSpPr>
          <p:cNvPr id="225" name="PlaceHolder 5"/>
          <p:cNvSpPr>
            <a:spLocks noGrp="1"/>
          </p:cNvSpPr>
          <p:nvPr>
            <p:ph type="body"/>
          </p:nvPr>
        </p:nvSpPr>
        <p:spPr>
          <a:xfrm>
            <a:off x="457200" y="3682080"/>
            <a:ext cx="2649600" cy="1896840"/>
          </a:xfrm>
          <a:prstGeom prst="rect">
            <a:avLst/>
          </a:prstGeom>
        </p:spPr>
        <p:txBody>
          <a:bodyPr lIns="0" rIns="0" tIns="0" bIns="0">
            <a:normAutofit/>
          </a:bodyPr>
          <a:p>
            <a:endParaRPr b="0" lang="pt-BR" sz="3200" spc="-1" strike="noStrike">
              <a:latin typeface="Arial"/>
            </a:endParaRPr>
          </a:p>
        </p:txBody>
      </p:sp>
      <p:sp>
        <p:nvSpPr>
          <p:cNvPr id="226" name="PlaceHolder 6"/>
          <p:cNvSpPr>
            <a:spLocks noGrp="1"/>
          </p:cNvSpPr>
          <p:nvPr>
            <p:ph type="body"/>
          </p:nvPr>
        </p:nvSpPr>
        <p:spPr>
          <a:xfrm>
            <a:off x="3239640" y="3682080"/>
            <a:ext cx="2649600" cy="1896840"/>
          </a:xfrm>
          <a:prstGeom prst="rect">
            <a:avLst/>
          </a:prstGeom>
        </p:spPr>
        <p:txBody>
          <a:bodyPr lIns="0" rIns="0" tIns="0" bIns="0">
            <a:normAutofit/>
          </a:bodyPr>
          <a:p>
            <a:endParaRPr b="0" lang="pt-BR" sz="3200" spc="-1" strike="noStrike">
              <a:latin typeface="Arial"/>
            </a:endParaRPr>
          </a:p>
        </p:txBody>
      </p:sp>
      <p:sp>
        <p:nvSpPr>
          <p:cNvPr id="227" name="PlaceHolder 7"/>
          <p:cNvSpPr>
            <a:spLocks noGrp="1"/>
          </p:cNvSpPr>
          <p:nvPr>
            <p:ph type="body"/>
          </p:nvPr>
        </p:nvSpPr>
        <p:spPr>
          <a:xfrm>
            <a:off x="6022080" y="3682080"/>
            <a:ext cx="26496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pt-BR"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pt-B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p>
            <a:pPr algn="ctr"/>
            <a:endParaRPr b="0" lang="pt-BR"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pt-BR"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pt-BR"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pt-B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p>
            <a:pPr algn="ctr"/>
            <a:r>
              <a:rPr b="0" lang="pt-BR" sz="4400" spc="-1" strike="noStrike">
                <a:latin typeface="Arial"/>
              </a:rPr>
              <a:t>Pulse para </a:t>
            </a:r>
            <a:r>
              <a:rPr b="0" lang="pt-BR" sz="4400" spc="-1" strike="noStrike">
                <a:latin typeface="Arial"/>
              </a:rPr>
              <a:t>editar el </a:t>
            </a:r>
            <a:r>
              <a:rPr b="0" lang="pt-BR" sz="4400" spc="-1" strike="noStrike">
                <a:latin typeface="Arial"/>
              </a:rPr>
              <a:t>formato del </a:t>
            </a:r>
            <a:r>
              <a:rPr b="0" lang="pt-BR" sz="4400" spc="-1" strike="noStrike">
                <a:latin typeface="Arial"/>
              </a:rPr>
              <a:t>texto de </a:t>
            </a:r>
            <a:r>
              <a:rPr b="0" lang="pt-BR" sz="4400" spc="-1" strike="noStrike">
                <a:latin typeface="Arial"/>
              </a:rPr>
              <a:t>título</a:t>
            </a:r>
            <a:endParaRPr b="0" lang="pt-BR"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t-BR" sz="3200" spc="-1" strike="noStrike">
                <a:latin typeface="Arial"/>
              </a:rPr>
              <a:t>Pulse para editar el formato de esquema del texto</a:t>
            </a:r>
            <a:endParaRPr b="0" lang="pt-BR" sz="3200" spc="-1" strike="noStrike">
              <a:latin typeface="Arial"/>
            </a:endParaRPr>
          </a:p>
          <a:p>
            <a:pPr lvl="1" marL="864000" indent="-324000">
              <a:spcBef>
                <a:spcPts val="1134"/>
              </a:spcBef>
              <a:buClr>
                <a:srgbClr val="000000"/>
              </a:buClr>
              <a:buSzPct val="75000"/>
              <a:buFont typeface="Symbol" charset="2"/>
              <a:buChar char=""/>
            </a:pPr>
            <a:r>
              <a:rPr b="0" lang="pt-BR" sz="2800" spc="-1" strike="noStrike">
                <a:latin typeface="Arial"/>
              </a:rPr>
              <a:t>Segundo nivel del esquema</a:t>
            </a:r>
            <a:endParaRPr b="0" lang="pt-BR" sz="2800" spc="-1" strike="noStrike">
              <a:latin typeface="Arial"/>
            </a:endParaRPr>
          </a:p>
          <a:p>
            <a:pPr lvl="2" marL="1296000" indent="-288000">
              <a:spcBef>
                <a:spcPts val="850"/>
              </a:spcBef>
              <a:buClr>
                <a:srgbClr val="000000"/>
              </a:buClr>
              <a:buSzPct val="45000"/>
              <a:buFont typeface="Wingdings" charset="2"/>
              <a:buChar char=""/>
            </a:pPr>
            <a:r>
              <a:rPr b="0" lang="pt-BR" sz="2400" spc="-1" strike="noStrike">
                <a:latin typeface="Arial"/>
              </a:rPr>
              <a:t>Tercer nivel del esquema</a:t>
            </a:r>
            <a:endParaRPr b="0" lang="pt-BR" sz="2400" spc="-1" strike="noStrike">
              <a:latin typeface="Arial"/>
            </a:endParaRPr>
          </a:p>
          <a:p>
            <a:pPr lvl="3" marL="1728000" indent="-216000">
              <a:spcBef>
                <a:spcPts val="567"/>
              </a:spcBef>
              <a:buClr>
                <a:srgbClr val="000000"/>
              </a:buClr>
              <a:buSzPct val="75000"/>
              <a:buFont typeface="Symbol" charset="2"/>
              <a:buChar char=""/>
            </a:pPr>
            <a:r>
              <a:rPr b="0" lang="pt-BR" sz="2000" spc="-1" strike="noStrike">
                <a:latin typeface="Arial"/>
              </a:rPr>
              <a:t>Cuarto nivel del esquema</a:t>
            </a:r>
            <a:endParaRPr b="0" lang="pt-BR" sz="2000" spc="-1" strike="noStrike">
              <a:latin typeface="Arial"/>
            </a:endParaRPr>
          </a:p>
          <a:p>
            <a:pPr lvl="4" marL="2160000" indent="-216000">
              <a:spcBef>
                <a:spcPts val="283"/>
              </a:spcBef>
              <a:buClr>
                <a:srgbClr val="000000"/>
              </a:buClr>
              <a:buSzPct val="45000"/>
              <a:buFont typeface="Wingdings" charset="2"/>
              <a:buChar char=""/>
            </a:pPr>
            <a:r>
              <a:rPr b="0" lang="pt-BR" sz="2000" spc="-1" strike="noStrike">
                <a:latin typeface="Arial"/>
              </a:rPr>
              <a:t>Quinto nivel del esquema</a:t>
            </a:r>
            <a:endParaRPr b="0" lang="pt-BR" sz="2000" spc="-1" strike="noStrike">
              <a:latin typeface="Arial"/>
            </a:endParaRPr>
          </a:p>
          <a:p>
            <a:pPr lvl="5" marL="2592000" indent="-216000">
              <a:spcBef>
                <a:spcPts val="283"/>
              </a:spcBef>
              <a:buClr>
                <a:srgbClr val="000000"/>
              </a:buClr>
              <a:buSzPct val="45000"/>
              <a:buFont typeface="Wingdings" charset="2"/>
              <a:buChar char=""/>
            </a:pPr>
            <a:r>
              <a:rPr b="0" lang="pt-BR" sz="2000" spc="-1" strike="noStrike">
                <a:latin typeface="Arial"/>
              </a:rPr>
              <a:t>Sexto nivel del esquema</a:t>
            </a:r>
            <a:endParaRPr b="0" lang="pt-BR" sz="2000" spc="-1" strike="noStrike">
              <a:latin typeface="Arial"/>
            </a:endParaRPr>
          </a:p>
          <a:p>
            <a:pPr lvl="6" marL="3024000" indent="-216000">
              <a:spcBef>
                <a:spcPts val="283"/>
              </a:spcBef>
              <a:buClr>
                <a:srgbClr val="000000"/>
              </a:buClr>
              <a:buSzPct val="45000"/>
              <a:buFont typeface="Wingdings" charset="2"/>
              <a:buChar char=""/>
            </a:pPr>
            <a:r>
              <a:rPr b="0" lang="pt-BR" sz="2000" spc="-1" strike="noStrike">
                <a:latin typeface="Arial"/>
              </a:rPr>
              <a:t>Séptimo nivel del esquema</a:t>
            </a:r>
            <a:endParaRPr b="0" lang="pt-B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p>
            <a:pPr algn="ctr"/>
            <a:r>
              <a:rPr b="0" lang="pt-BR" sz="4400" spc="-1" strike="noStrike">
                <a:latin typeface="Arial"/>
              </a:rPr>
              <a:t>Pulse para editar el formato del texto de título</a:t>
            </a:r>
            <a:endParaRPr b="0" lang="pt-BR" sz="4400" spc="-1" strike="noStrike">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t-BR" sz="3200" spc="-1" strike="noStrike">
                <a:latin typeface="Arial"/>
              </a:rPr>
              <a:t>Pulse para editar el formato de esquema del texto</a:t>
            </a:r>
            <a:endParaRPr b="0" lang="pt-BR" sz="3200" spc="-1" strike="noStrike">
              <a:latin typeface="Arial"/>
            </a:endParaRPr>
          </a:p>
          <a:p>
            <a:pPr lvl="1" marL="864000" indent="-324000">
              <a:spcBef>
                <a:spcPts val="1134"/>
              </a:spcBef>
              <a:buClr>
                <a:srgbClr val="000000"/>
              </a:buClr>
              <a:buSzPct val="75000"/>
              <a:buFont typeface="Symbol" charset="2"/>
              <a:buChar char=""/>
            </a:pPr>
            <a:r>
              <a:rPr b="0" lang="pt-BR" sz="2800" spc="-1" strike="noStrike">
                <a:latin typeface="Arial"/>
              </a:rPr>
              <a:t>Segundo nivel del esquema</a:t>
            </a:r>
            <a:endParaRPr b="0" lang="pt-BR" sz="2800" spc="-1" strike="noStrike">
              <a:latin typeface="Arial"/>
            </a:endParaRPr>
          </a:p>
          <a:p>
            <a:pPr lvl="2" marL="1296000" indent="-288000">
              <a:spcBef>
                <a:spcPts val="850"/>
              </a:spcBef>
              <a:buClr>
                <a:srgbClr val="000000"/>
              </a:buClr>
              <a:buSzPct val="45000"/>
              <a:buFont typeface="Wingdings" charset="2"/>
              <a:buChar char=""/>
            </a:pPr>
            <a:r>
              <a:rPr b="0" lang="pt-BR" sz="2400" spc="-1" strike="noStrike">
                <a:latin typeface="Arial"/>
              </a:rPr>
              <a:t>Tercer nivel del esquema</a:t>
            </a:r>
            <a:endParaRPr b="0" lang="pt-BR" sz="2400" spc="-1" strike="noStrike">
              <a:latin typeface="Arial"/>
            </a:endParaRPr>
          </a:p>
          <a:p>
            <a:pPr lvl="3" marL="1728000" indent="-216000">
              <a:spcBef>
                <a:spcPts val="567"/>
              </a:spcBef>
              <a:buClr>
                <a:srgbClr val="000000"/>
              </a:buClr>
              <a:buSzPct val="75000"/>
              <a:buFont typeface="Symbol" charset="2"/>
              <a:buChar char=""/>
            </a:pPr>
            <a:r>
              <a:rPr b="0" lang="pt-BR" sz="2000" spc="-1" strike="noStrike">
                <a:latin typeface="Arial"/>
              </a:rPr>
              <a:t>Cuarto nivel del esquema</a:t>
            </a:r>
            <a:endParaRPr b="0" lang="pt-BR" sz="2000" spc="-1" strike="noStrike">
              <a:latin typeface="Arial"/>
            </a:endParaRPr>
          </a:p>
          <a:p>
            <a:pPr lvl="4" marL="2160000" indent="-216000">
              <a:spcBef>
                <a:spcPts val="283"/>
              </a:spcBef>
              <a:buClr>
                <a:srgbClr val="000000"/>
              </a:buClr>
              <a:buSzPct val="45000"/>
              <a:buFont typeface="Wingdings" charset="2"/>
              <a:buChar char=""/>
            </a:pPr>
            <a:r>
              <a:rPr b="0" lang="pt-BR" sz="2000" spc="-1" strike="noStrike">
                <a:latin typeface="Arial"/>
              </a:rPr>
              <a:t>Quinto nivel del esquema</a:t>
            </a:r>
            <a:endParaRPr b="0" lang="pt-BR" sz="2000" spc="-1" strike="noStrike">
              <a:latin typeface="Arial"/>
            </a:endParaRPr>
          </a:p>
          <a:p>
            <a:pPr lvl="5" marL="2592000" indent="-216000">
              <a:spcBef>
                <a:spcPts val="283"/>
              </a:spcBef>
              <a:buClr>
                <a:srgbClr val="000000"/>
              </a:buClr>
              <a:buSzPct val="45000"/>
              <a:buFont typeface="Wingdings" charset="2"/>
              <a:buChar char=""/>
            </a:pPr>
            <a:r>
              <a:rPr b="0" lang="pt-BR" sz="2000" spc="-1" strike="noStrike">
                <a:latin typeface="Arial"/>
              </a:rPr>
              <a:t>Sexto nivel del esquema</a:t>
            </a:r>
            <a:endParaRPr b="0" lang="pt-BR" sz="2000" spc="-1" strike="noStrike">
              <a:latin typeface="Arial"/>
            </a:endParaRPr>
          </a:p>
          <a:p>
            <a:pPr lvl="6" marL="3024000" indent="-216000">
              <a:spcBef>
                <a:spcPts val="283"/>
              </a:spcBef>
              <a:buClr>
                <a:srgbClr val="000000"/>
              </a:buClr>
              <a:buSzPct val="45000"/>
              <a:buFont typeface="Wingdings" charset="2"/>
              <a:buChar char=""/>
            </a:pPr>
            <a:r>
              <a:rPr b="0" lang="pt-BR" sz="2000" spc="-1" strike="noStrike">
                <a:latin typeface="Arial"/>
              </a:rPr>
              <a:t>Séptimo nivel del esquema</a:t>
            </a:r>
            <a:endParaRPr b="0" lang="pt-B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rIns="0" tIns="0" bIns="0" anchor="ctr"/>
          <a:p>
            <a:pPr algn="ctr"/>
            <a:r>
              <a:rPr b="0" lang="pt-BR" sz="4400" spc="-1" strike="noStrike">
                <a:latin typeface="Arial"/>
              </a:rPr>
              <a:t>Pulse para editar el formato del texto de título</a:t>
            </a:r>
            <a:endParaRPr b="0" lang="pt-BR" sz="4400" spc="-1" strike="noStrike">
              <a:latin typeface="Arial"/>
            </a:endParaRPr>
          </a:p>
        </p:txBody>
      </p:sp>
      <p:sp>
        <p:nvSpPr>
          <p:cNvPr id="7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t-BR" sz="3200" spc="-1" strike="noStrike">
                <a:latin typeface="Arial"/>
              </a:rPr>
              <a:t>Pulse para editar el formato de esquema del texto</a:t>
            </a:r>
            <a:endParaRPr b="0" lang="pt-BR" sz="3200" spc="-1" strike="noStrike">
              <a:latin typeface="Arial"/>
            </a:endParaRPr>
          </a:p>
          <a:p>
            <a:pPr lvl="1" marL="864000" indent="-324000">
              <a:spcBef>
                <a:spcPts val="1134"/>
              </a:spcBef>
              <a:buClr>
                <a:srgbClr val="000000"/>
              </a:buClr>
              <a:buSzPct val="75000"/>
              <a:buFont typeface="Symbol" charset="2"/>
              <a:buChar char=""/>
            </a:pPr>
            <a:r>
              <a:rPr b="0" lang="pt-BR" sz="2800" spc="-1" strike="noStrike">
                <a:latin typeface="Arial"/>
              </a:rPr>
              <a:t>Segundo nivel del esquema</a:t>
            </a:r>
            <a:endParaRPr b="0" lang="pt-BR" sz="2800" spc="-1" strike="noStrike">
              <a:latin typeface="Arial"/>
            </a:endParaRPr>
          </a:p>
          <a:p>
            <a:pPr lvl="2" marL="1296000" indent="-288000">
              <a:spcBef>
                <a:spcPts val="850"/>
              </a:spcBef>
              <a:buClr>
                <a:srgbClr val="000000"/>
              </a:buClr>
              <a:buSzPct val="45000"/>
              <a:buFont typeface="Wingdings" charset="2"/>
              <a:buChar char=""/>
            </a:pPr>
            <a:r>
              <a:rPr b="0" lang="pt-BR" sz="2400" spc="-1" strike="noStrike">
                <a:latin typeface="Arial"/>
              </a:rPr>
              <a:t>Tercer nivel del esquema</a:t>
            </a:r>
            <a:endParaRPr b="0" lang="pt-BR" sz="2400" spc="-1" strike="noStrike">
              <a:latin typeface="Arial"/>
            </a:endParaRPr>
          </a:p>
          <a:p>
            <a:pPr lvl="3" marL="1728000" indent="-216000">
              <a:spcBef>
                <a:spcPts val="567"/>
              </a:spcBef>
              <a:buClr>
                <a:srgbClr val="000000"/>
              </a:buClr>
              <a:buSzPct val="75000"/>
              <a:buFont typeface="Symbol" charset="2"/>
              <a:buChar char=""/>
            </a:pPr>
            <a:r>
              <a:rPr b="0" lang="pt-BR" sz="2000" spc="-1" strike="noStrike">
                <a:latin typeface="Arial"/>
              </a:rPr>
              <a:t>Cuarto nivel del esquema</a:t>
            </a:r>
            <a:endParaRPr b="0" lang="pt-BR" sz="2000" spc="-1" strike="noStrike">
              <a:latin typeface="Arial"/>
            </a:endParaRPr>
          </a:p>
          <a:p>
            <a:pPr lvl="4" marL="2160000" indent="-216000">
              <a:spcBef>
                <a:spcPts val="283"/>
              </a:spcBef>
              <a:buClr>
                <a:srgbClr val="000000"/>
              </a:buClr>
              <a:buSzPct val="45000"/>
              <a:buFont typeface="Wingdings" charset="2"/>
              <a:buChar char=""/>
            </a:pPr>
            <a:r>
              <a:rPr b="0" lang="pt-BR" sz="2000" spc="-1" strike="noStrike">
                <a:latin typeface="Arial"/>
              </a:rPr>
              <a:t>Quinto nivel del esquema</a:t>
            </a:r>
            <a:endParaRPr b="0" lang="pt-BR" sz="2000" spc="-1" strike="noStrike">
              <a:latin typeface="Arial"/>
            </a:endParaRPr>
          </a:p>
          <a:p>
            <a:pPr lvl="5" marL="2592000" indent="-216000">
              <a:spcBef>
                <a:spcPts val="283"/>
              </a:spcBef>
              <a:buClr>
                <a:srgbClr val="000000"/>
              </a:buClr>
              <a:buSzPct val="45000"/>
              <a:buFont typeface="Wingdings" charset="2"/>
              <a:buChar char=""/>
            </a:pPr>
            <a:r>
              <a:rPr b="0" lang="pt-BR" sz="2000" spc="-1" strike="noStrike">
                <a:latin typeface="Arial"/>
              </a:rPr>
              <a:t>Sexto nivel del esquema</a:t>
            </a:r>
            <a:endParaRPr b="0" lang="pt-BR" sz="2000" spc="-1" strike="noStrike">
              <a:latin typeface="Arial"/>
            </a:endParaRPr>
          </a:p>
          <a:p>
            <a:pPr lvl="6" marL="3024000" indent="-216000">
              <a:spcBef>
                <a:spcPts val="283"/>
              </a:spcBef>
              <a:buClr>
                <a:srgbClr val="000000"/>
              </a:buClr>
              <a:buSzPct val="45000"/>
              <a:buFont typeface="Wingdings" charset="2"/>
              <a:buChar char=""/>
            </a:pPr>
            <a:r>
              <a:rPr b="0" lang="pt-BR" sz="2000" spc="-1" strike="noStrike">
                <a:latin typeface="Arial"/>
              </a:rPr>
              <a:t>Séptimo nivel del esquema</a:t>
            </a:r>
            <a:endParaRPr b="0" lang="pt-B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rIns="0" tIns="0" bIns="0" anchor="ctr"/>
          <a:p>
            <a:pPr algn="ctr"/>
            <a:r>
              <a:rPr b="0" lang="pt-BR" sz="4400" spc="-1" strike="noStrike">
                <a:latin typeface="Arial"/>
              </a:rPr>
              <a:t>Pulse para editar el formato del texto de título</a:t>
            </a:r>
            <a:endParaRPr b="0" lang="pt-BR" sz="4400" spc="-1" strike="noStrike">
              <a:latin typeface="Arial"/>
            </a:endParaRPr>
          </a:p>
        </p:txBody>
      </p:sp>
      <p:sp>
        <p:nvSpPr>
          <p:cNvPr id="115"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t-BR" sz="3200" spc="-1" strike="noStrike">
                <a:latin typeface="Arial"/>
              </a:rPr>
              <a:t>Pulse para editar el formato de esquema del texto</a:t>
            </a:r>
            <a:endParaRPr b="0" lang="pt-BR" sz="3200" spc="-1" strike="noStrike">
              <a:latin typeface="Arial"/>
            </a:endParaRPr>
          </a:p>
          <a:p>
            <a:pPr lvl="1" marL="864000" indent="-324000">
              <a:spcBef>
                <a:spcPts val="1134"/>
              </a:spcBef>
              <a:buClr>
                <a:srgbClr val="000000"/>
              </a:buClr>
              <a:buSzPct val="75000"/>
              <a:buFont typeface="Symbol" charset="2"/>
              <a:buChar char=""/>
            </a:pPr>
            <a:r>
              <a:rPr b="0" lang="pt-BR" sz="2800" spc="-1" strike="noStrike">
                <a:latin typeface="Arial"/>
              </a:rPr>
              <a:t>Segundo nivel del esquema</a:t>
            </a:r>
            <a:endParaRPr b="0" lang="pt-BR" sz="2800" spc="-1" strike="noStrike">
              <a:latin typeface="Arial"/>
            </a:endParaRPr>
          </a:p>
          <a:p>
            <a:pPr lvl="2" marL="1296000" indent="-288000">
              <a:spcBef>
                <a:spcPts val="850"/>
              </a:spcBef>
              <a:buClr>
                <a:srgbClr val="000000"/>
              </a:buClr>
              <a:buSzPct val="45000"/>
              <a:buFont typeface="Wingdings" charset="2"/>
              <a:buChar char=""/>
            </a:pPr>
            <a:r>
              <a:rPr b="0" lang="pt-BR" sz="2400" spc="-1" strike="noStrike">
                <a:latin typeface="Arial"/>
              </a:rPr>
              <a:t>Tercer nivel del esquema</a:t>
            </a:r>
            <a:endParaRPr b="0" lang="pt-BR" sz="2400" spc="-1" strike="noStrike">
              <a:latin typeface="Arial"/>
            </a:endParaRPr>
          </a:p>
          <a:p>
            <a:pPr lvl="3" marL="1728000" indent="-216000">
              <a:spcBef>
                <a:spcPts val="567"/>
              </a:spcBef>
              <a:buClr>
                <a:srgbClr val="000000"/>
              </a:buClr>
              <a:buSzPct val="75000"/>
              <a:buFont typeface="Symbol" charset="2"/>
              <a:buChar char=""/>
            </a:pPr>
            <a:r>
              <a:rPr b="0" lang="pt-BR" sz="2000" spc="-1" strike="noStrike">
                <a:latin typeface="Arial"/>
              </a:rPr>
              <a:t>Cuarto nivel del esquema</a:t>
            </a:r>
            <a:endParaRPr b="0" lang="pt-BR" sz="2000" spc="-1" strike="noStrike">
              <a:latin typeface="Arial"/>
            </a:endParaRPr>
          </a:p>
          <a:p>
            <a:pPr lvl="4" marL="2160000" indent="-216000">
              <a:spcBef>
                <a:spcPts val="283"/>
              </a:spcBef>
              <a:buClr>
                <a:srgbClr val="000000"/>
              </a:buClr>
              <a:buSzPct val="45000"/>
              <a:buFont typeface="Wingdings" charset="2"/>
              <a:buChar char=""/>
            </a:pPr>
            <a:r>
              <a:rPr b="0" lang="pt-BR" sz="2000" spc="-1" strike="noStrike">
                <a:latin typeface="Arial"/>
              </a:rPr>
              <a:t>Quinto nivel del esquema</a:t>
            </a:r>
            <a:endParaRPr b="0" lang="pt-BR" sz="2000" spc="-1" strike="noStrike">
              <a:latin typeface="Arial"/>
            </a:endParaRPr>
          </a:p>
          <a:p>
            <a:pPr lvl="5" marL="2592000" indent="-216000">
              <a:spcBef>
                <a:spcPts val="283"/>
              </a:spcBef>
              <a:buClr>
                <a:srgbClr val="000000"/>
              </a:buClr>
              <a:buSzPct val="45000"/>
              <a:buFont typeface="Wingdings" charset="2"/>
              <a:buChar char=""/>
            </a:pPr>
            <a:r>
              <a:rPr b="0" lang="pt-BR" sz="2000" spc="-1" strike="noStrike">
                <a:latin typeface="Arial"/>
              </a:rPr>
              <a:t>Sexto nivel del esquema</a:t>
            </a:r>
            <a:endParaRPr b="0" lang="pt-BR" sz="2000" spc="-1" strike="noStrike">
              <a:latin typeface="Arial"/>
            </a:endParaRPr>
          </a:p>
          <a:p>
            <a:pPr lvl="6" marL="3024000" indent="-216000">
              <a:spcBef>
                <a:spcPts val="283"/>
              </a:spcBef>
              <a:buClr>
                <a:srgbClr val="000000"/>
              </a:buClr>
              <a:buSzPct val="45000"/>
              <a:buFont typeface="Wingdings" charset="2"/>
              <a:buChar char=""/>
            </a:pPr>
            <a:r>
              <a:rPr b="0" lang="pt-BR" sz="2000" spc="-1" strike="noStrike">
                <a:latin typeface="Arial"/>
              </a:rPr>
              <a:t>Séptimo nivel del esquema</a:t>
            </a:r>
            <a:endParaRPr b="0" lang="pt-B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rIns="0" tIns="0" bIns="0" anchor="ctr"/>
          <a:p>
            <a:pPr algn="ctr"/>
            <a:r>
              <a:rPr b="0" lang="pt-BR" sz="4400" spc="-1" strike="noStrike">
                <a:latin typeface="Arial"/>
              </a:rPr>
              <a:t>Pulse para editar el formato del texto de título</a:t>
            </a:r>
            <a:endParaRPr b="0" lang="pt-BR" sz="4400" spc="-1" strike="noStrike">
              <a:latin typeface="Arial"/>
            </a:endParaRPr>
          </a:p>
        </p:txBody>
      </p:sp>
      <p:sp>
        <p:nvSpPr>
          <p:cNvPr id="153"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t-BR" sz="3200" spc="-1" strike="noStrike">
                <a:latin typeface="Arial"/>
              </a:rPr>
              <a:t>Pulse para editar el formato de esquema del texto</a:t>
            </a:r>
            <a:endParaRPr b="0" lang="pt-BR" sz="3200" spc="-1" strike="noStrike">
              <a:latin typeface="Arial"/>
            </a:endParaRPr>
          </a:p>
          <a:p>
            <a:pPr lvl="1" marL="864000" indent="-324000">
              <a:spcBef>
                <a:spcPts val="1134"/>
              </a:spcBef>
              <a:buClr>
                <a:srgbClr val="000000"/>
              </a:buClr>
              <a:buSzPct val="75000"/>
              <a:buFont typeface="Symbol" charset="2"/>
              <a:buChar char=""/>
            </a:pPr>
            <a:r>
              <a:rPr b="0" lang="pt-BR" sz="2800" spc="-1" strike="noStrike">
                <a:latin typeface="Arial"/>
              </a:rPr>
              <a:t>Segundo nivel del esquema</a:t>
            </a:r>
            <a:endParaRPr b="0" lang="pt-BR" sz="2800" spc="-1" strike="noStrike">
              <a:latin typeface="Arial"/>
            </a:endParaRPr>
          </a:p>
          <a:p>
            <a:pPr lvl="2" marL="1296000" indent="-288000">
              <a:spcBef>
                <a:spcPts val="850"/>
              </a:spcBef>
              <a:buClr>
                <a:srgbClr val="000000"/>
              </a:buClr>
              <a:buSzPct val="45000"/>
              <a:buFont typeface="Wingdings" charset="2"/>
              <a:buChar char=""/>
            </a:pPr>
            <a:r>
              <a:rPr b="0" lang="pt-BR" sz="2400" spc="-1" strike="noStrike">
                <a:latin typeface="Arial"/>
              </a:rPr>
              <a:t>Tercer nivel del esquema</a:t>
            </a:r>
            <a:endParaRPr b="0" lang="pt-BR" sz="2400" spc="-1" strike="noStrike">
              <a:latin typeface="Arial"/>
            </a:endParaRPr>
          </a:p>
          <a:p>
            <a:pPr lvl="3" marL="1728000" indent="-216000">
              <a:spcBef>
                <a:spcPts val="567"/>
              </a:spcBef>
              <a:buClr>
                <a:srgbClr val="000000"/>
              </a:buClr>
              <a:buSzPct val="75000"/>
              <a:buFont typeface="Symbol" charset="2"/>
              <a:buChar char=""/>
            </a:pPr>
            <a:r>
              <a:rPr b="0" lang="pt-BR" sz="2000" spc="-1" strike="noStrike">
                <a:latin typeface="Arial"/>
              </a:rPr>
              <a:t>Cuarto nivel del esquema</a:t>
            </a:r>
            <a:endParaRPr b="0" lang="pt-BR" sz="2000" spc="-1" strike="noStrike">
              <a:latin typeface="Arial"/>
            </a:endParaRPr>
          </a:p>
          <a:p>
            <a:pPr lvl="4" marL="2160000" indent="-216000">
              <a:spcBef>
                <a:spcPts val="283"/>
              </a:spcBef>
              <a:buClr>
                <a:srgbClr val="000000"/>
              </a:buClr>
              <a:buSzPct val="45000"/>
              <a:buFont typeface="Wingdings" charset="2"/>
              <a:buChar char=""/>
            </a:pPr>
            <a:r>
              <a:rPr b="0" lang="pt-BR" sz="2000" spc="-1" strike="noStrike">
                <a:latin typeface="Arial"/>
              </a:rPr>
              <a:t>Quinto nivel del esquema</a:t>
            </a:r>
            <a:endParaRPr b="0" lang="pt-BR" sz="2000" spc="-1" strike="noStrike">
              <a:latin typeface="Arial"/>
            </a:endParaRPr>
          </a:p>
          <a:p>
            <a:pPr lvl="5" marL="2592000" indent="-216000">
              <a:spcBef>
                <a:spcPts val="283"/>
              </a:spcBef>
              <a:buClr>
                <a:srgbClr val="000000"/>
              </a:buClr>
              <a:buSzPct val="45000"/>
              <a:buFont typeface="Wingdings" charset="2"/>
              <a:buChar char=""/>
            </a:pPr>
            <a:r>
              <a:rPr b="0" lang="pt-BR" sz="2000" spc="-1" strike="noStrike">
                <a:latin typeface="Arial"/>
              </a:rPr>
              <a:t>Sexto nivel del esquema</a:t>
            </a:r>
            <a:endParaRPr b="0" lang="pt-BR" sz="2000" spc="-1" strike="noStrike">
              <a:latin typeface="Arial"/>
            </a:endParaRPr>
          </a:p>
          <a:p>
            <a:pPr lvl="6" marL="3024000" indent="-216000">
              <a:spcBef>
                <a:spcPts val="283"/>
              </a:spcBef>
              <a:buClr>
                <a:srgbClr val="000000"/>
              </a:buClr>
              <a:buSzPct val="45000"/>
              <a:buFont typeface="Wingdings" charset="2"/>
              <a:buChar char=""/>
            </a:pPr>
            <a:r>
              <a:rPr b="0" lang="pt-BR" sz="2000" spc="-1" strike="noStrike">
                <a:latin typeface="Arial"/>
              </a:rPr>
              <a:t>Séptimo nivel del esquema</a:t>
            </a:r>
            <a:endParaRPr b="0" lang="pt-B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73600"/>
            <a:ext cx="8229240" cy="1144800"/>
          </a:xfrm>
          <a:prstGeom prst="rect">
            <a:avLst/>
          </a:prstGeom>
        </p:spPr>
        <p:txBody>
          <a:bodyPr lIns="0" rIns="0" tIns="0" bIns="0" anchor="ctr"/>
          <a:p>
            <a:pPr algn="ctr"/>
            <a:r>
              <a:rPr b="0" lang="pt-BR" sz="4400" spc="-1" strike="noStrike">
                <a:latin typeface="Arial"/>
              </a:rPr>
              <a:t>Pulse para editar el formato del texto de título</a:t>
            </a:r>
            <a:endParaRPr b="0" lang="pt-BR" sz="4400" spc="-1" strike="noStrike">
              <a:latin typeface="Arial"/>
            </a:endParaRPr>
          </a:p>
        </p:txBody>
      </p:sp>
      <p:sp>
        <p:nvSpPr>
          <p:cNvPr id="19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t-BR" sz="3200" spc="-1" strike="noStrike">
                <a:latin typeface="Arial"/>
              </a:rPr>
              <a:t>Pulse para editar el formato de esquema del texto</a:t>
            </a:r>
            <a:endParaRPr b="0" lang="pt-BR" sz="3200" spc="-1" strike="noStrike">
              <a:latin typeface="Arial"/>
            </a:endParaRPr>
          </a:p>
          <a:p>
            <a:pPr lvl="1" marL="864000" indent="-324000">
              <a:spcBef>
                <a:spcPts val="1134"/>
              </a:spcBef>
              <a:buClr>
                <a:srgbClr val="000000"/>
              </a:buClr>
              <a:buSzPct val="75000"/>
              <a:buFont typeface="Symbol" charset="2"/>
              <a:buChar char=""/>
            </a:pPr>
            <a:r>
              <a:rPr b="0" lang="pt-BR" sz="2800" spc="-1" strike="noStrike">
                <a:latin typeface="Arial"/>
              </a:rPr>
              <a:t>Segundo nivel del esquema</a:t>
            </a:r>
            <a:endParaRPr b="0" lang="pt-BR" sz="2800" spc="-1" strike="noStrike">
              <a:latin typeface="Arial"/>
            </a:endParaRPr>
          </a:p>
          <a:p>
            <a:pPr lvl="2" marL="1296000" indent="-288000">
              <a:spcBef>
                <a:spcPts val="850"/>
              </a:spcBef>
              <a:buClr>
                <a:srgbClr val="000000"/>
              </a:buClr>
              <a:buSzPct val="45000"/>
              <a:buFont typeface="Wingdings" charset="2"/>
              <a:buChar char=""/>
            </a:pPr>
            <a:r>
              <a:rPr b="0" lang="pt-BR" sz="2400" spc="-1" strike="noStrike">
                <a:latin typeface="Arial"/>
              </a:rPr>
              <a:t>Tercer nivel del esquema</a:t>
            </a:r>
            <a:endParaRPr b="0" lang="pt-BR" sz="2400" spc="-1" strike="noStrike">
              <a:latin typeface="Arial"/>
            </a:endParaRPr>
          </a:p>
          <a:p>
            <a:pPr lvl="3" marL="1728000" indent="-216000">
              <a:spcBef>
                <a:spcPts val="567"/>
              </a:spcBef>
              <a:buClr>
                <a:srgbClr val="000000"/>
              </a:buClr>
              <a:buSzPct val="75000"/>
              <a:buFont typeface="Symbol" charset="2"/>
              <a:buChar char=""/>
            </a:pPr>
            <a:r>
              <a:rPr b="0" lang="pt-BR" sz="2000" spc="-1" strike="noStrike">
                <a:latin typeface="Arial"/>
              </a:rPr>
              <a:t>Cuarto nivel del esquema</a:t>
            </a:r>
            <a:endParaRPr b="0" lang="pt-BR" sz="2000" spc="-1" strike="noStrike">
              <a:latin typeface="Arial"/>
            </a:endParaRPr>
          </a:p>
          <a:p>
            <a:pPr lvl="4" marL="2160000" indent="-216000">
              <a:spcBef>
                <a:spcPts val="283"/>
              </a:spcBef>
              <a:buClr>
                <a:srgbClr val="000000"/>
              </a:buClr>
              <a:buSzPct val="45000"/>
              <a:buFont typeface="Wingdings" charset="2"/>
              <a:buChar char=""/>
            </a:pPr>
            <a:r>
              <a:rPr b="0" lang="pt-BR" sz="2000" spc="-1" strike="noStrike">
                <a:latin typeface="Arial"/>
              </a:rPr>
              <a:t>Quinto nivel del esquema</a:t>
            </a:r>
            <a:endParaRPr b="0" lang="pt-BR" sz="2000" spc="-1" strike="noStrike">
              <a:latin typeface="Arial"/>
            </a:endParaRPr>
          </a:p>
          <a:p>
            <a:pPr lvl="5" marL="2592000" indent="-216000">
              <a:spcBef>
                <a:spcPts val="283"/>
              </a:spcBef>
              <a:buClr>
                <a:srgbClr val="000000"/>
              </a:buClr>
              <a:buSzPct val="45000"/>
              <a:buFont typeface="Wingdings" charset="2"/>
              <a:buChar char=""/>
            </a:pPr>
            <a:r>
              <a:rPr b="0" lang="pt-BR" sz="2000" spc="-1" strike="noStrike">
                <a:latin typeface="Arial"/>
              </a:rPr>
              <a:t>Sexto nivel del esquema</a:t>
            </a:r>
            <a:endParaRPr b="0" lang="pt-BR" sz="2000" spc="-1" strike="noStrike">
              <a:latin typeface="Arial"/>
            </a:endParaRPr>
          </a:p>
          <a:p>
            <a:pPr lvl="6" marL="3024000" indent="-216000">
              <a:spcBef>
                <a:spcPts val="283"/>
              </a:spcBef>
              <a:buClr>
                <a:srgbClr val="000000"/>
              </a:buClr>
              <a:buSzPct val="45000"/>
              <a:buFont typeface="Wingdings" charset="2"/>
              <a:buChar char=""/>
            </a:pPr>
            <a:r>
              <a:rPr b="0" lang="pt-BR" sz="2000" spc="-1" strike="noStrike">
                <a:latin typeface="Arial"/>
              </a:rPr>
              <a:t>Séptimo nivel del esquema</a:t>
            </a:r>
            <a:endParaRPr b="0" lang="pt-B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49.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61.xml"/>
</Relationships>
</file>

<file path=ppt/slides/_rels/slide35.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61.xml"/>
</Relationships>
</file>

<file path=ppt/slides/_rels/slide3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61.xml"/>
</Relationships>
</file>

<file path=ppt/slides/_rels/slide37.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61.xml"/>
</Relationships>
</file>

<file path=ppt/slides/_rels/slide38.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61.xml"/>
</Relationships>
</file>

<file path=ppt/slides/_rels/slide4.xml.rels><?xml version="1.0" encoding="UTF-8"?>
<Relationships xmlns="http://schemas.openxmlformats.org/package/2006/relationships"><Relationship Id="rId1" Type="http://schemas.openxmlformats.org/officeDocument/2006/relationships/hyperlink" Target="http://www.trabajosocial.unlp.edu.ar/uploads/docs" TargetMode="External"/><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4" name="" descr=""/>
          <p:cNvPicPr/>
          <p:nvPr/>
        </p:nvPicPr>
        <p:blipFill>
          <a:blip r:embed="rId1"/>
          <a:stretch/>
        </p:blipFill>
        <p:spPr>
          <a:xfrm>
            <a:off x="72000" y="144000"/>
            <a:ext cx="8855280" cy="6729840"/>
          </a:xfrm>
          <a:prstGeom prst="rect">
            <a:avLst/>
          </a:prstGeom>
          <a:ln>
            <a:noFill/>
          </a:ln>
        </p:spPr>
      </p:pic>
      <p:sp>
        <p:nvSpPr>
          <p:cNvPr id="235" name="CustomShape 1"/>
          <p:cNvSpPr/>
          <p:nvPr/>
        </p:nvSpPr>
        <p:spPr>
          <a:xfrm>
            <a:off x="1397160" y="6055560"/>
            <a:ext cx="3714120" cy="423720"/>
          </a:xfrm>
          <a:prstGeom prst="rect">
            <a:avLst/>
          </a:prstGeom>
          <a:noFill/>
          <a:ln>
            <a:noFill/>
          </a:ln>
        </p:spPr>
        <p:style>
          <a:lnRef idx="0"/>
          <a:fillRef idx="0"/>
          <a:effectRef idx="0"/>
          <a:fontRef idx="minor"/>
        </p:style>
        <p:txBody>
          <a:bodyPr lIns="90000" rIns="90000" tIns="45000" bIns="45000"/>
          <a:p>
            <a:pPr>
              <a:lnSpc>
                <a:spcPct val="100000"/>
              </a:lnSpc>
            </a:pPr>
            <a:r>
              <a:rPr b="1" lang="pt-BR" sz="2800" spc="-1" strike="noStrike">
                <a:solidFill>
                  <a:srgbClr val="ffffff"/>
                </a:solidFill>
                <a:latin typeface="Arial"/>
                <a:ea typeface="DejaVu Sans"/>
              </a:rPr>
              <a:t>Mapeo de problemas</a:t>
            </a:r>
            <a:endParaRPr b="0" lang="pt-BR" sz="2800" spc="-1" strike="noStrike">
              <a:latin typeface="Arial"/>
            </a:endParaRPr>
          </a:p>
        </p:txBody>
      </p:sp>
      <p:sp>
        <p:nvSpPr>
          <p:cNvPr id="236" name="CustomShape 2"/>
          <p:cNvSpPr/>
          <p:nvPr/>
        </p:nvSpPr>
        <p:spPr>
          <a:xfrm>
            <a:off x="5487840" y="5145480"/>
            <a:ext cx="2565360" cy="1477800"/>
          </a:xfrm>
          <a:prstGeom prst="rect">
            <a:avLst/>
          </a:prstGeom>
          <a:noFill/>
          <a:ln>
            <a:noFill/>
          </a:ln>
        </p:spPr>
        <p:style>
          <a:lnRef idx="0"/>
          <a:fillRef idx="0"/>
          <a:effectRef idx="0"/>
          <a:fontRef idx="minor"/>
        </p:style>
        <p:txBody>
          <a:bodyPr lIns="90000" rIns="90000" tIns="45000" bIns="45000"/>
          <a:p>
            <a:pPr algn="r">
              <a:lnSpc>
                <a:spcPct val="104000"/>
              </a:lnSpc>
            </a:pPr>
            <a:endParaRPr b="0" lang="pt-BR" sz="1800" spc="-1" strike="noStrike">
              <a:latin typeface="Arial"/>
            </a:endParaRPr>
          </a:p>
          <a:p>
            <a:pPr algn="r">
              <a:lnSpc>
                <a:spcPct val="104000"/>
              </a:lnSpc>
            </a:pPr>
            <a:endParaRPr b="0" lang="pt-BR" sz="1800" spc="-1" strike="noStrike">
              <a:latin typeface="Arial"/>
            </a:endParaRPr>
          </a:p>
          <a:p>
            <a:pPr marL="216000" indent="-214560" algn="r">
              <a:lnSpc>
                <a:spcPct val="104000"/>
              </a:lnSpc>
              <a:buClr>
                <a:srgbClr val="808080"/>
              </a:buClr>
              <a:buFont typeface="StarSymbol"/>
              <a:buChar char="l"/>
            </a:pPr>
            <a:r>
              <a:rPr b="0" lang="pt-BR" sz="1300" spc="-1" strike="noStrike">
                <a:solidFill>
                  <a:srgbClr val="808080"/>
                </a:solidFill>
                <a:latin typeface="Tempus Sans ITC"/>
                <a:ea typeface="DejaVu Sans"/>
              </a:rPr>
              <a:t>Humberto Tommasino</a:t>
            </a:r>
            <a:endParaRPr b="0" lang="pt-BR" sz="1300" spc="-1" strike="noStrike">
              <a:latin typeface="Arial"/>
            </a:endParaRPr>
          </a:p>
          <a:p>
            <a:pPr marL="216000" indent="-214560" algn="r">
              <a:lnSpc>
                <a:spcPct val="104000"/>
              </a:lnSpc>
              <a:buClr>
                <a:srgbClr val="808080"/>
              </a:buClr>
              <a:buFont typeface="StarSymbol"/>
              <a:buChar char="l"/>
            </a:pPr>
            <a:r>
              <a:rPr b="0" lang="pt-BR" sz="1300" spc="-1" strike="noStrike">
                <a:solidFill>
                  <a:srgbClr val="808080"/>
                </a:solidFill>
                <a:latin typeface="Tempus Sans ITC"/>
                <a:ea typeface="DejaVu Sans"/>
              </a:rPr>
              <a:t>Universidad de la</a:t>
            </a:r>
            <a:endParaRPr b="0" lang="pt-BR" sz="1300" spc="-1" strike="noStrike">
              <a:latin typeface="Arial"/>
            </a:endParaRPr>
          </a:p>
          <a:p>
            <a:pPr marL="216000" indent="-214560" algn="r">
              <a:lnSpc>
                <a:spcPct val="104000"/>
              </a:lnSpc>
              <a:buClr>
                <a:srgbClr val="808080"/>
              </a:buClr>
              <a:buFont typeface="StarSymbol"/>
              <a:buChar char="l"/>
            </a:pPr>
            <a:r>
              <a:rPr b="0" lang="pt-BR" sz="1300" spc="-1" strike="noStrike">
                <a:solidFill>
                  <a:srgbClr val="808080"/>
                </a:solidFill>
                <a:latin typeface="Tempus Sans ITC"/>
                <a:ea typeface="DejaVu Sans"/>
              </a:rPr>
              <a:t> </a:t>
            </a:r>
            <a:r>
              <a:rPr b="0" lang="pt-BR" sz="1300" spc="-1" strike="noStrike">
                <a:solidFill>
                  <a:srgbClr val="808080"/>
                </a:solidFill>
                <a:latin typeface="Tempus Sans ITC"/>
                <a:ea typeface="DejaVu Sans"/>
              </a:rPr>
              <a:t>República – Uruguay</a:t>
            </a:r>
            <a:endParaRPr b="0" lang="pt-BR" sz="1300" spc="-1" strike="noStrike">
              <a:latin typeface="Arial"/>
            </a:endParaRPr>
          </a:p>
          <a:p>
            <a:pPr marL="216000" indent="-214560" algn="r">
              <a:lnSpc>
                <a:spcPct val="104000"/>
              </a:lnSpc>
              <a:buClr>
                <a:srgbClr val="808080"/>
              </a:buClr>
              <a:buFont typeface="StarSymbol"/>
              <a:buChar char="l"/>
            </a:pPr>
            <a:r>
              <a:rPr b="0" lang="pt-BR" sz="1300" spc="-1" strike="noStrike">
                <a:solidFill>
                  <a:srgbClr val="808080"/>
                </a:solidFill>
                <a:latin typeface="Tempus Sans ITC"/>
                <a:ea typeface="DejaVu Sans"/>
              </a:rPr>
              <a:t>Unión Latinoamericana de </a:t>
            </a:r>
            <a:endParaRPr b="0" lang="pt-BR" sz="1300" spc="-1" strike="noStrike">
              <a:latin typeface="Arial"/>
            </a:endParaRPr>
          </a:p>
          <a:p>
            <a:pPr marL="216000" indent="-214560" algn="r">
              <a:lnSpc>
                <a:spcPct val="104000"/>
              </a:lnSpc>
              <a:buClr>
                <a:srgbClr val="808080"/>
              </a:buClr>
              <a:buFont typeface="StarSymbol"/>
              <a:buChar char="l"/>
            </a:pPr>
            <a:r>
              <a:rPr b="0" lang="pt-BR" sz="1300" spc="-1" strike="noStrike">
                <a:solidFill>
                  <a:srgbClr val="808080"/>
                </a:solidFill>
                <a:latin typeface="Tempus Sans ITC"/>
                <a:ea typeface="DejaVu Sans"/>
              </a:rPr>
              <a:t>Extensión Universitaria</a:t>
            </a:r>
            <a:endParaRPr b="0" lang="pt-BR" sz="1300" spc="-1" strike="noStrike">
              <a:latin typeface="Arial"/>
            </a:endParaRPr>
          </a:p>
          <a:p>
            <a:pPr algn="r">
              <a:lnSpc>
                <a:spcPct val="104000"/>
              </a:lnSpc>
            </a:pPr>
            <a:endParaRPr b="0" lang="pt-BR" sz="1300" spc="-1" strike="noStrike">
              <a:latin typeface="Arial"/>
            </a:endParaRPr>
          </a:p>
          <a:p>
            <a:pPr algn="r">
              <a:lnSpc>
                <a:spcPct val="104000"/>
              </a:lnSpc>
            </a:pPr>
            <a:endParaRPr b="0" lang="pt-BR" sz="13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578963"/>
        </a:solidFill>
      </p:bgPr>
    </p:bg>
    <p:spTree>
      <p:nvGrpSpPr>
        <p:cNvPr id="1" name=""/>
        <p:cNvGrpSpPr/>
        <p:nvPr/>
      </p:nvGrpSpPr>
      <p:grpSpPr>
        <a:xfrm>
          <a:off x="0" y="0"/>
          <a:ext cx="0" cy="0"/>
          <a:chOff x="0" y="0"/>
          <a:chExt cx="0" cy="0"/>
        </a:xfrm>
      </p:grpSpPr>
      <p:sp>
        <p:nvSpPr>
          <p:cNvPr id="265" name="CustomShape 1"/>
          <p:cNvSpPr/>
          <p:nvPr/>
        </p:nvSpPr>
        <p:spPr>
          <a:xfrm>
            <a:off x="880560" y="914040"/>
            <a:ext cx="4718880" cy="1746720"/>
          </a:xfrm>
          <a:prstGeom prst="rightArrow">
            <a:avLst>
              <a:gd name="adj1" fmla="val 16933"/>
              <a:gd name="adj2" fmla="val 4246"/>
            </a:avLst>
          </a:prstGeom>
          <a:solidFill>
            <a:srgbClr val="ffffff"/>
          </a:solidFill>
          <a:ln w="38160">
            <a:solidFill>
              <a:srgbClr val="000000"/>
            </a:solidFill>
            <a:miter/>
          </a:ln>
        </p:spPr>
        <p:style>
          <a:lnRef idx="0"/>
          <a:fillRef idx="0"/>
          <a:effectRef idx="0"/>
          <a:fontRef idx="minor"/>
        </p:style>
        <p:txBody>
          <a:bodyPr lIns="90000" rIns="90000" tIns="46800" bIns="46800"/>
          <a:p>
            <a:pPr algn="ctr">
              <a:lnSpc>
                <a:spcPct val="100000"/>
              </a:lnSpc>
            </a:pPr>
            <a:r>
              <a:rPr b="1" lang="pt-BR" sz="1400" spc="-1" strike="noStrike">
                <a:solidFill>
                  <a:srgbClr val="333333"/>
                </a:solidFill>
                <a:latin typeface="Comic Sans MS"/>
                <a:ea typeface="DejaVu Sans"/>
              </a:rPr>
              <a:t>Sustentabilidad</a:t>
            </a:r>
            <a:endParaRPr b="0" lang="pt-BR" sz="1400" spc="-1" strike="noStrike">
              <a:latin typeface="Arial"/>
            </a:endParaRPr>
          </a:p>
        </p:txBody>
      </p:sp>
      <p:sp>
        <p:nvSpPr>
          <p:cNvPr id="266" name="CustomShape 2"/>
          <p:cNvSpPr/>
          <p:nvPr/>
        </p:nvSpPr>
        <p:spPr>
          <a:xfrm>
            <a:off x="6163560" y="837720"/>
            <a:ext cx="1966680" cy="1518480"/>
          </a:xfrm>
          <a:prstGeom prst="leftArrow">
            <a:avLst>
              <a:gd name="adj1" fmla="val 5400"/>
              <a:gd name="adj2" fmla="val 5400"/>
            </a:avLst>
          </a:prstGeom>
          <a:solidFill>
            <a:srgbClr val="ffffff"/>
          </a:solidFill>
          <a:ln w="38160">
            <a:solidFill>
              <a:srgbClr val="000000"/>
            </a:solidFill>
            <a:miter/>
          </a:ln>
        </p:spPr>
        <p:style>
          <a:lnRef idx="0"/>
          <a:fillRef idx="0"/>
          <a:effectRef idx="0"/>
          <a:fontRef idx="minor"/>
        </p:style>
        <p:txBody>
          <a:bodyPr lIns="90000" rIns="90000" tIns="46800" bIns="46800"/>
          <a:p>
            <a:pPr algn="ctr">
              <a:lnSpc>
                <a:spcPct val="100000"/>
              </a:lnSpc>
            </a:pPr>
            <a:endParaRPr b="0" lang="pt-BR" sz="1800" spc="-1" strike="noStrike">
              <a:latin typeface="Arial"/>
            </a:endParaRPr>
          </a:p>
          <a:p>
            <a:pPr algn="ctr">
              <a:lnSpc>
                <a:spcPct val="100000"/>
              </a:lnSpc>
            </a:pPr>
            <a:r>
              <a:rPr b="1" lang="pt-BR" sz="1400" spc="-1" strike="noStrike">
                <a:solidFill>
                  <a:srgbClr val="ffffff"/>
                </a:solidFill>
                <a:latin typeface="Comic Sans MS"/>
                <a:ea typeface="DejaVu Sans"/>
              </a:rPr>
              <a:t>In-Sustentabilidad</a:t>
            </a:r>
            <a:endParaRPr b="0" lang="pt-BR" sz="1400" spc="-1" strike="noStrike">
              <a:latin typeface="Arial"/>
            </a:endParaRPr>
          </a:p>
        </p:txBody>
      </p:sp>
      <p:sp>
        <p:nvSpPr>
          <p:cNvPr id="267" name="CustomShape 3"/>
          <p:cNvSpPr/>
          <p:nvPr/>
        </p:nvSpPr>
        <p:spPr>
          <a:xfrm>
            <a:off x="533160" y="2513880"/>
            <a:ext cx="1441800" cy="1378440"/>
          </a:xfrm>
          <a:prstGeom prst="rect">
            <a:avLst/>
          </a:prstGeom>
          <a:solidFill>
            <a:srgbClr val="ffffff"/>
          </a:solidFill>
          <a:ln w="50760">
            <a:solidFill>
              <a:srgbClr val="ff0066"/>
            </a:solidFill>
            <a:miter/>
          </a:ln>
        </p:spPr>
        <p:style>
          <a:lnRef idx="0"/>
          <a:fillRef idx="0"/>
          <a:effectRef idx="0"/>
          <a:fontRef idx="minor"/>
        </p:style>
        <p:txBody>
          <a:bodyPr lIns="90000" rIns="90000" tIns="46800" bIns="46800"/>
          <a:p>
            <a:pPr algn="ctr">
              <a:lnSpc>
                <a:spcPct val="100000"/>
              </a:lnSpc>
            </a:pPr>
            <a:r>
              <a:rPr b="1" lang="pt-BR" sz="1200" spc="-1" strike="noStrike">
                <a:solidFill>
                  <a:srgbClr val="333333"/>
                </a:solidFill>
                <a:latin typeface="Comic Sans MS"/>
                <a:ea typeface="DejaVu Sans"/>
              </a:rPr>
              <a:t>Sustentabilidad ecológica</a:t>
            </a:r>
            <a:endParaRPr b="0" lang="pt-BR" sz="1200" spc="-1" strike="noStrike">
              <a:latin typeface="Arial"/>
            </a:endParaRPr>
          </a:p>
          <a:p>
            <a:pPr algn="ctr">
              <a:lnSpc>
                <a:spcPct val="100000"/>
              </a:lnSpc>
            </a:pPr>
            <a:endParaRPr b="0" lang="pt-BR" sz="1200" spc="-1" strike="noStrike">
              <a:latin typeface="Arial"/>
            </a:endParaRPr>
          </a:p>
          <a:p>
            <a:pPr algn="ctr">
              <a:lnSpc>
                <a:spcPct val="100000"/>
              </a:lnSpc>
            </a:pPr>
            <a:endParaRPr b="0" lang="pt-BR" sz="1200" spc="-1" strike="noStrike">
              <a:latin typeface="Arial"/>
            </a:endParaRPr>
          </a:p>
          <a:p>
            <a:pPr algn="ctr">
              <a:lnSpc>
                <a:spcPct val="100000"/>
              </a:lnSpc>
            </a:pPr>
            <a:r>
              <a:rPr b="1" lang="pt-BR" sz="1200" spc="-1" strike="noStrike">
                <a:solidFill>
                  <a:srgbClr val="333333"/>
                </a:solidFill>
                <a:latin typeface="Comic Sans MS"/>
                <a:ea typeface="DejaVu Sans"/>
              </a:rPr>
              <a:t>Conservación</a:t>
            </a:r>
            <a:endParaRPr b="0" lang="pt-BR" sz="1200" spc="-1" strike="noStrike">
              <a:latin typeface="Arial"/>
            </a:endParaRPr>
          </a:p>
        </p:txBody>
      </p:sp>
      <p:sp>
        <p:nvSpPr>
          <p:cNvPr id="268" name="CustomShape 4"/>
          <p:cNvSpPr/>
          <p:nvPr/>
        </p:nvSpPr>
        <p:spPr>
          <a:xfrm>
            <a:off x="2438280" y="2513880"/>
            <a:ext cx="1732680" cy="1365840"/>
          </a:xfrm>
          <a:prstGeom prst="rect">
            <a:avLst/>
          </a:prstGeom>
          <a:solidFill>
            <a:srgbClr val="ffffff"/>
          </a:solidFill>
          <a:ln w="50760">
            <a:solidFill>
              <a:srgbClr val="ff0066"/>
            </a:solidFill>
            <a:miter/>
          </a:ln>
        </p:spPr>
        <p:style>
          <a:lnRef idx="0"/>
          <a:fillRef idx="0"/>
          <a:effectRef idx="0"/>
          <a:fontRef idx="minor"/>
        </p:style>
        <p:txBody>
          <a:bodyPr lIns="90000" rIns="90000" tIns="46800" bIns="46800"/>
          <a:p>
            <a:pPr algn="ctr">
              <a:lnSpc>
                <a:spcPct val="100000"/>
              </a:lnSpc>
            </a:pPr>
            <a:r>
              <a:rPr b="1" lang="pt-BR" sz="1200" spc="-1" strike="noStrike">
                <a:solidFill>
                  <a:srgbClr val="333333"/>
                </a:solidFill>
                <a:latin typeface="Comic Sans MS"/>
                <a:ea typeface="DejaVu Sans"/>
              </a:rPr>
              <a:t>Sustentabilidad</a:t>
            </a:r>
            <a:endParaRPr b="0" lang="pt-BR" sz="1200" spc="-1" strike="noStrike">
              <a:latin typeface="Arial"/>
            </a:endParaRPr>
          </a:p>
          <a:p>
            <a:pPr algn="ctr">
              <a:lnSpc>
                <a:spcPct val="100000"/>
              </a:lnSpc>
            </a:pPr>
            <a:r>
              <a:rPr b="1" lang="pt-BR" sz="1200" spc="-1" strike="noStrike">
                <a:solidFill>
                  <a:srgbClr val="333333"/>
                </a:solidFill>
                <a:latin typeface="Comic Sans MS"/>
                <a:ea typeface="DejaVu Sans"/>
              </a:rPr>
              <a:t>Socio-ambiental</a:t>
            </a:r>
            <a:endParaRPr b="0" lang="pt-BR" sz="1200" spc="-1" strike="noStrike">
              <a:latin typeface="Arial"/>
            </a:endParaRPr>
          </a:p>
          <a:p>
            <a:pPr algn="ctr">
              <a:lnSpc>
                <a:spcPct val="100000"/>
              </a:lnSpc>
            </a:pPr>
            <a:r>
              <a:rPr b="1" lang="pt-BR" sz="1200" spc="-1" strike="noStrike">
                <a:solidFill>
                  <a:srgbClr val="333333"/>
                </a:solidFill>
                <a:latin typeface="Comic Sans MS"/>
                <a:ea typeface="DejaVu Sans"/>
              </a:rPr>
              <a:t>Crecimiento</a:t>
            </a:r>
            <a:endParaRPr b="0" lang="pt-BR" sz="1200" spc="-1" strike="noStrike">
              <a:latin typeface="Arial"/>
            </a:endParaRPr>
          </a:p>
          <a:p>
            <a:pPr algn="ctr">
              <a:lnSpc>
                <a:spcPct val="100000"/>
              </a:lnSpc>
            </a:pPr>
            <a:r>
              <a:rPr b="1" lang="pt-BR" sz="1200" spc="-1" strike="noStrike">
                <a:solidFill>
                  <a:srgbClr val="333333"/>
                </a:solidFill>
                <a:latin typeface="Comic Sans MS"/>
                <a:ea typeface="DejaVu Sans"/>
              </a:rPr>
              <a:t>+</a:t>
            </a:r>
            <a:endParaRPr b="0" lang="pt-BR" sz="1200" spc="-1" strike="noStrike">
              <a:latin typeface="Arial"/>
            </a:endParaRPr>
          </a:p>
          <a:p>
            <a:pPr algn="ctr">
              <a:lnSpc>
                <a:spcPct val="100000"/>
              </a:lnSpc>
            </a:pPr>
            <a:r>
              <a:rPr b="1" lang="pt-BR" sz="1200" spc="-1" strike="noStrike">
                <a:solidFill>
                  <a:srgbClr val="333333"/>
                </a:solidFill>
                <a:latin typeface="Comic Sans MS"/>
                <a:ea typeface="DejaVu Sans"/>
              </a:rPr>
              <a:t>Conservación</a:t>
            </a:r>
            <a:endParaRPr b="0" lang="pt-BR" sz="1200" spc="-1" strike="noStrike">
              <a:latin typeface="Arial"/>
            </a:endParaRPr>
          </a:p>
          <a:p>
            <a:pPr algn="ctr">
              <a:lnSpc>
                <a:spcPct val="100000"/>
              </a:lnSpc>
            </a:pPr>
            <a:r>
              <a:rPr b="1" lang="pt-BR" sz="1200" spc="-1" strike="noStrike">
                <a:solidFill>
                  <a:srgbClr val="333333"/>
                </a:solidFill>
                <a:latin typeface="Comic Sans MS"/>
                <a:ea typeface="DejaVu Sans"/>
              </a:rPr>
              <a:t>PUENTE</a:t>
            </a:r>
            <a:endParaRPr b="0" lang="pt-BR" sz="1200" spc="-1" strike="noStrike">
              <a:latin typeface="Arial"/>
            </a:endParaRPr>
          </a:p>
        </p:txBody>
      </p:sp>
      <p:sp>
        <p:nvSpPr>
          <p:cNvPr id="269" name="CustomShape 5"/>
          <p:cNvSpPr/>
          <p:nvPr/>
        </p:nvSpPr>
        <p:spPr>
          <a:xfrm>
            <a:off x="4342680" y="2513880"/>
            <a:ext cx="1442520" cy="1365840"/>
          </a:xfrm>
          <a:prstGeom prst="rect">
            <a:avLst/>
          </a:prstGeom>
          <a:solidFill>
            <a:srgbClr val="ffffff"/>
          </a:solidFill>
          <a:ln w="50760">
            <a:solidFill>
              <a:srgbClr val="ff0066"/>
            </a:solidFill>
            <a:miter/>
          </a:ln>
        </p:spPr>
        <p:style>
          <a:lnRef idx="0"/>
          <a:fillRef idx="0"/>
          <a:effectRef idx="0"/>
          <a:fontRef idx="minor"/>
        </p:style>
        <p:txBody>
          <a:bodyPr lIns="90000" rIns="90000" tIns="46800" bIns="46800"/>
          <a:p>
            <a:pPr algn="ctr">
              <a:lnSpc>
                <a:spcPct val="100000"/>
              </a:lnSpc>
            </a:pPr>
            <a:r>
              <a:rPr b="1" lang="pt-BR" sz="1200" spc="-1" strike="noStrike">
                <a:solidFill>
                  <a:srgbClr val="333333"/>
                </a:solidFill>
                <a:latin typeface="Comic Sans MS"/>
                <a:ea typeface="DejaVu Sans"/>
              </a:rPr>
              <a:t>Críticos</a:t>
            </a:r>
            <a:endParaRPr b="0" lang="pt-BR" sz="1200" spc="-1" strike="noStrike">
              <a:latin typeface="Arial"/>
            </a:endParaRPr>
          </a:p>
          <a:p>
            <a:pPr algn="ctr">
              <a:lnSpc>
                <a:spcPct val="100000"/>
              </a:lnSpc>
            </a:pPr>
            <a:endParaRPr b="0" lang="pt-BR" sz="1200" spc="-1" strike="noStrike">
              <a:latin typeface="Arial"/>
            </a:endParaRPr>
          </a:p>
          <a:p>
            <a:pPr algn="ctr">
              <a:lnSpc>
                <a:spcPct val="100000"/>
              </a:lnSpc>
            </a:pPr>
            <a:r>
              <a:rPr b="1" lang="pt-BR" sz="1200" spc="-1" strike="noStrike">
                <a:solidFill>
                  <a:srgbClr val="333333"/>
                </a:solidFill>
                <a:latin typeface="Comic Sans MS"/>
                <a:ea typeface="DejaVu Sans"/>
              </a:rPr>
              <a:t>Crecimiento</a:t>
            </a:r>
            <a:endParaRPr b="0" lang="pt-BR" sz="1200" spc="-1" strike="noStrike">
              <a:latin typeface="Arial"/>
            </a:endParaRPr>
          </a:p>
          <a:p>
            <a:pPr algn="ctr">
              <a:lnSpc>
                <a:spcPct val="100000"/>
              </a:lnSpc>
            </a:pPr>
            <a:r>
              <a:rPr b="1" lang="pt-BR" sz="1200" spc="-1" strike="noStrike">
                <a:solidFill>
                  <a:srgbClr val="333333"/>
                </a:solidFill>
                <a:latin typeface="Comic Sans MS"/>
                <a:ea typeface="DejaVu Sans"/>
              </a:rPr>
              <a:t>+</a:t>
            </a:r>
            <a:endParaRPr b="0" lang="pt-BR" sz="1200" spc="-1" strike="noStrike">
              <a:latin typeface="Arial"/>
            </a:endParaRPr>
          </a:p>
          <a:p>
            <a:pPr algn="ctr">
              <a:lnSpc>
                <a:spcPct val="100000"/>
              </a:lnSpc>
            </a:pPr>
            <a:r>
              <a:rPr b="1" lang="pt-BR" sz="1200" spc="-1" strike="noStrike">
                <a:solidFill>
                  <a:srgbClr val="333333"/>
                </a:solidFill>
                <a:latin typeface="Comic Sans MS"/>
                <a:ea typeface="DejaVu Sans"/>
              </a:rPr>
              <a:t>Conservación</a:t>
            </a:r>
            <a:endParaRPr b="0" lang="pt-BR" sz="1200" spc="-1" strike="noStrike">
              <a:latin typeface="Arial"/>
            </a:endParaRPr>
          </a:p>
        </p:txBody>
      </p:sp>
      <p:sp>
        <p:nvSpPr>
          <p:cNvPr id="270" name="CustomShape 6"/>
          <p:cNvSpPr/>
          <p:nvPr/>
        </p:nvSpPr>
        <p:spPr>
          <a:xfrm>
            <a:off x="6505560" y="2444400"/>
            <a:ext cx="1624680" cy="1365840"/>
          </a:xfrm>
          <a:prstGeom prst="rect">
            <a:avLst/>
          </a:prstGeom>
          <a:solidFill>
            <a:srgbClr val="ffffff"/>
          </a:solidFill>
          <a:ln w="50760">
            <a:solidFill>
              <a:srgbClr val="ff0066"/>
            </a:solidFill>
            <a:miter/>
          </a:ln>
        </p:spPr>
        <p:style>
          <a:lnRef idx="0"/>
          <a:fillRef idx="0"/>
          <a:effectRef idx="0"/>
          <a:fontRef idx="minor"/>
        </p:style>
        <p:txBody>
          <a:bodyPr lIns="90000" rIns="90000" tIns="46800" bIns="46800"/>
          <a:p>
            <a:pPr algn="ctr">
              <a:lnSpc>
                <a:spcPct val="100000"/>
              </a:lnSpc>
            </a:pPr>
            <a:r>
              <a:rPr b="1" lang="pt-BR" sz="1200" spc="-1" strike="noStrike">
                <a:solidFill>
                  <a:srgbClr val="333333"/>
                </a:solidFill>
                <a:latin typeface="Comic Sans MS"/>
                <a:ea typeface="DejaVu Sans"/>
              </a:rPr>
              <a:t>Críticos</a:t>
            </a:r>
            <a:endParaRPr b="0" lang="pt-BR" sz="1200" spc="-1" strike="noStrike">
              <a:latin typeface="Arial"/>
            </a:endParaRPr>
          </a:p>
          <a:p>
            <a:pPr algn="ctr">
              <a:lnSpc>
                <a:spcPct val="100000"/>
              </a:lnSpc>
            </a:pPr>
            <a:endParaRPr b="0" lang="pt-BR" sz="1200" spc="-1" strike="noStrike">
              <a:latin typeface="Arial"/>
            </a:endParaRPr>
          </a:p>
          <a:p>
            <a:pPr algn="ctr">
              <a:lnSpc>
                <a:spcPct val="100000"/>
              </a:lnSpc>
            </a:pPr>
            <a:r>
              <a:rPr b="1" lang="pt-BR" sz="1200" spc="-1" strike="noStrike">
                <a:solidFill>
                  <a:srgbClr val="333333"/>
                </a:solidFill>
                <a:latin typeface="Comic Sans MS"/>
                <a:ea typeface="DejaVu Sans"/>
              </a:rPr>
              <a:t>Sustentabilidad</a:t>
            </a:r>
            <a:endParaRPr b="0" lang="pt-BR" sz="1200" spc="-1" strike="noStrike">
              <a:latin typeface="Arial"/>
            </a:endParaRPr>
          </a:p>
          <a:p>
            <a:pPr>
              <a:lnSpc>
                <a:spcPct val="100000"/>
              </a:lnSpc>
            </a:pPr>
            <a:endParaRPr b="0" lang="pt-BR" sz="1200" spc="-1" strike="noStrike">
              <a:latin typeface="Arial"/>
            </a:endParaRPr>
          </a:p>
        </p:txBody>
      </p:sp>
      <p:sp>
        <p:nvSpPr>
          <p:cNvPr id="271" name="CustomShape 7"/>
          <p:cNvSpPr/>
          <p:nvPr/>
        </p:nvSpPr>
        <p:spPr>
          <a:xfrm>
            <a:off x="456840" y="5637960"/>
            <a:ext cx="1695960" cy="829440"/>
          </a:xfrm>
          <a:prstGeom prst="rightArrow">
            <a:avLst>
              <a:gd name="adj1" fmla="val 14513"/>
              <a:gd name="adj2" fmla="val 5400"/>
            </a:avLst>
          </a:prstGeom>
          <a:solidFill>
            <a:srgbClr val="ffffff"/>
          </a:solidFill>
          <a:ln w="38160">
            <a:solidFill>
              <a:srgbClr val="000000"/>
            </a:solidFill>
            <a:miter/>
          </a:ln>
        </p:spPr>
        <p:style>
          <a:lnRef idx="0"/>
          <a:fillRef idx="0"/>
          <a:effectRef idx="0"/>
          <a:fontRef idx="minor"/>
        </p:style>
        <p:txBody>
          <a:bodyPr lIns="90000" rIns="90000" tIns="46800" bIns="46800"/>
          <a:p>
            <a:pPr algn="ctr">
              <a:lnSpc>
                <a:spcPct val="100000"/>
              </a:lnSpc>
            </a:pPr>
            <a:endParaRPr b="0" lang="pt-BR" sz="1800" spc="-1" strike="noStrike">
              <a:latin typeface="Arial"/>
            </a:endParaRPr>
          </a:p>
          <a:p>
            <a:pPr algn="ctr">
              <a:lnSpc>
                <a:spcPct val="100000"/>
              </a:lnSpc>
            </a:pPr>
            <a:r>
              <a:rPr b="1" lang="pt-BR" sz="1200" spc="-1" strike="noStrike">
                <a:solidFill>
                  <a:srgbClr val="ffffff"/>
                </a:solidFill>
                <a:latin typeface="Comic Sans MS"/>
                <a:ea typeface="DejaVu Sans"/>
              </a:rPr>
              <a:t>Criterios ecológicos</a:t>
            </a:r>
            <a:endParaRPr b="0" lang="pt-BR" sz="1200" spc="-1" strike="noStrike">
              <a:latin typeface="Arial"/>
            </a:endParaRPr>
          </a:p>
        </p:txBody>
      </p:sp>
      <p:sp>
        <p:nvSpPr>
          <p:cNvPr id="272" name="CustomShape 8"/>
          <p:cNvSpPr/>
          <p:nvPr/>
        </p:nvSpPr>
        <p:spPr>
          <a:xfrm>
            <a:off x="2666520" y="5562000"/>
            <a:ext cx="5252400" cy="908640"/>
          </a:xfrm>
          <a:prstGeom prst="rightArrow">
            <a:avLst>
              <a:gd name="adj1" fmla="val 17517"/>
              <a:gd name="adj2" fmla="val 4500"/>
            </a:avLst>
          </a:prstGeom>
          <a:solidFill>
            <a:srgbClr val="ffffff"/>
          </a:solidFill>
          <a:ln w="38160">
            <a:solidFill>
              <a:srgbClr val="000000"/>
            </a:solidFill>
            <a:miter/>
          </a:ln>
        </p:spPr>
        <p:style>
          <a:lnRef idx="0"/>
          <a:fillRef idx="0"/>
          <a:effectRef idx="0"/>
          <a:fontRef idx="minor"/>
        </p:style>
        <p:txBody>
          <a:bodyPr lIns="90000" rIns="90000" tIns="46800" bIns="46800"/>
          <a:p>
            <a:pPr algn="ctr">
              <a:lnSpc>
                <a:spcPct val="100000"/>
              </a:lnSpc>
            </a:pPr>
            <a:endParaRPr b="0" lang="pt-BR" sz="1800" spc="-1" strike="noStrike">
              <a:latin typeface="Arial"/>
            </a:endParaRPr>
          </a:p>
          <a:p>
            <a:pPr algn="ctr">
              <a:lnSpc>
                <a:spcPct val="100000"/>
              </a:lnSpc>
            </a:pPr>
            <a:r>
              <a:rPr b="1" lang="pt-BR" sz="1600" spc="-1" strike="noStrike">
                <a:solidFill>
                  <a:srgbClr val="ffffff"/>
                </a:solidFill>
                <a:latin typeface="Comic Sans MS"/>
                <a:ea typeface="DejaVu Sans"/>
              </a:rPr>
              <a:t>Criterios socio-ecológicos</a:t>
            </a:r>
            <a:endParaRPr b="0" lang="pt-BR" sz="1600" spc="-1" strike="noStrike">
              <a:latin typeface="Arial"/>
            </a:endParaRPr>
          </a:p>
        </p:txBody>
      </p:sp>
      <p:sp>
        <p:nvSpPr>
          <p:cNvPr id="273" name="CustomShape 9"/>
          <p:cNvSpPr/>
          <p:nvPr/>
        </p:nvSpPr>
        <p:spPr>
          <a:xfrm>
            <a:off x="457200" y="4647960"/>
            <a:ext cx="1518120" cy="351000"/>
          </a:xfrm>
          <a:prstGeom prst="rect">
            <a:avLst/>
          </a:prstGeom>
          <a:solidFill>
            <a:srgbClr val="eaeaea"/>
          </a:solidFill>
          <a:ln w="50760">
            <a:solidFill>
              <a:srgbClr val="000080"/>
            </a:solidFill>
            <a:miter/>
          </a:ln>
        </p:spPr>
        <p:style>
          <a:lnRef idx="0"/>
          <a:fillRef idx="0"/>
          <a:effectRef idx="0"/>
          <a:fontRef idx="minor"/>
        </p:style>
        <p:txBody>
          <a:bodyPr lIns="90000" rIns="90000" tIns="46800" bIns="46800"/>
          <a:p>
            <a:pPr>
              <a:lnSpc>
                <a:spcPct val="100000"/>
              </a:lnSpc>
            </a:pPr>
            <a:r>
              <a:rPr b="0" lang="pt-BR" sz="1600" spc="-1" strike="noStrike">
                <a:solidFill>
                  <a:srgbClr val="000066"/>
                </a:solidFill>
                <a:latin typeface="Comic Sans MS"/>
                <a:ea typeface="DejaVu Sans"/>
              </a:rPr>
              <a:t>Pearce,1993</a:t>
            </a:r>
            <a:endParaRPr b="0" lang="pt-BR" sz="1600" spc="-1" strike="noStrike">
              <a:latin typeface="Arial"/>
            </a:endParaRPr>
          </a:p>
        </p:txBody>
      </p:sp>
      <p:sp>
        <p:nvSpPr>
          <p:cNvPr id="274" name="CustomShape 10"/>
          <p:cNvSpPr/>
          <p:nvPr/>
        </p:nvSpPr>
        <p:spPr>
          <a:xfrm>
            <a:off x="2285640" y="4647960"/>
            <a:ext cx="1899720" cy="574560"/>
          </a:xfrm>
          <a:prstGeom prst="rect">
            <a:avLst/>
          </a:prstGeom>
          <a:solidFill>
            <a:srgbClr val="eaeaea"/>
          </a:solidFill>
          <a:ln w="50760">
            <a:solidFill>
              <a:srgbClr val="000066"/>
            </a:solidFill>
            <a:miter/>
          </a:ln>
        </p:spPr>
        <p:style>
          <a:lnRef idx="0"/>
          <a:fillRef idx="0"/>
          <a:effectRef idx="0"/>
          <a:fontRef idx="minor"/>
        </p:style>
        <p:txBody>
          <a:bodyPr lIns="90000" rIns="90000" tIns="46800" bIns="46800"/>
          <a:p>
            <a:pPr>
              <a:lnSpc>
                <a:spcPct val="100000"/>
              </a:lnSpc>
            </a:pPr>
            <a:r>
              <a:rPr b="0" lang="pt-BR" sz="1600" spc="-1" strike="noStrike">
                <a:solidFill>
                  <a:srgbClr val="000066"/>
                </a:solidFill>
                <a:latin typeface="Comic Sans MS"/>
                <a:ea typeface="DejaVu Sans"/>
              </a:rPr>
              <a:t>Brundtland, 1987</a:t>
            </a:r>
            <a:endParaRPr b="0" lang="pt-BR" sz="1600" spc="-1" strike="noStrike">
              <a:latin typeface="Arial"/>
            </a:endParaRPr>
          </a:p>
        </p:txBody>
      </p:sp>
      <p:sp>
        <p:nvSpPr>
          <p:cNvPr id="275" name="CustomShape 11"/>
          <p:cNvSpPr/>
          <p:nvPr/>
        </p:nvSpPr>
        <p:spPr>
          <a:xfrm>
            <a:off x="4419720" y="4647960"/>
            <a:ext cx="1518120" cy="351000"/>
          </a:xfrm>
          <a:prstGeom prst="rect">
            <a:avLst/>
          </a:prstGeom>
          <a:solidFill>
            <a:srgbClr val="eaeaea"/>
          </a:solidFill>
          <a:ln w="50760">
            <a:solidFill>
              <a:srgbClr val="000066"/>
            </a:solidFill>
            <a:miter/>
          </a:ln>
        </p:spPr>
        <p:style>
          <a:lnRef idx="0"/>
          <a:fillRef idx="0"/>
          <a:effectRef idx="0"/>
          <a:fontRef idx="minor"/>
        </p:style>
        <p:txBody>
          <a:bodyPr lIns="90000" rIns="90000" tIns="46800" bIns="46800"/>
          <a:p>
            <a:pPr>
              <a:lnSpc>
                <a:spcPct val="100000"/>
              </a:lnSpc>
            </a:pPr>
            <a:r>
              <a:rPr b="0" lang="pt-BR" sz="1600" spc="-1" strike="noStrike">
                <a:solidFill>
                  <a:srgbClr val="000066"/>
                </a:solidFill>
                <a:latin typeface="Comic Sans MS"/>
                <a:ea typeface="DejaVu Sans"/>
              </a:rPr>
              <a:t>SACHS, 1994</a:t>
            </a:r>
            <a:endParaRPr b="0" lang="pt-BR" sz="1600" spc="-1" strike="noStrike">
              <a:latin typeface="Arial"/>
            </a:endParaRPr>
          </a:p>
        </p:txBody>
      </p:sp>
      <p:sp>
        <p:nvSpPr>
          <p:cNvPr id="276" name="CustomShape 12"/>
          <p:cNvSpPr/>
          <p:nvPr/>
        </p:nvSpPr>
        <p:spPr>
          <a:xfrm>
            <a:off x="6248520" y="4647960"/>
            <a:ext cx="1975320" cy="351000"/>
          </a:xfrm>
          <a:prstGeom prst="rect">
            <a:avLst/>
          </a:prstGeom>
          <a:solidFill>
            <a:srgbClr val="eaeaea"/>
          </a:solidFill>
          <a:ln w="50760">
            <a:solidFill>
              <a:srgbClr val="000066"/>
            </a:solidFill>
            <a:miter/>
          </a:ln>
        </p:spPr>
        <p:style>
          <a:lnRef idx="0"/>
          <a:fillRef idx="0"/>
          <a:effectRef idx="0"/>
          <a:fontRef idx="minor"/>
        </p:style>
        <p:txBody>
          <a:bodyPr lIns="90000" rIns="90000" tIns="46800" bIns="46800"/>
          <a:p>
            <a:pPr>
              <a:lnSpc>
                <a:spcPct val="100000"/>
              </a:lnSpc>
            </a:pPr>
            <a:r>
              <a:rPr b="0" lang="pt-BR" sz="1600" spc="-1" strike="noStrike">
                <a:solidFill>
                  <a:srgbClr val="333333"/>
                </a:solidFill>
                <a:latin typeface="Comic Sans MS"/>
                <a:ea typeface="DejaVu Sans"/>
              </a:rPr>
              <a:t>FOLADORI, 1999</a:t>
            </a:r>
            <a:endParaRPr b="0" lang="pt-BR" sz="1600" spc="-1" strike="noStrike">
              <a:latin typeface="Arial"/>
            </a:endParaRPr>
          </a:p>
        </p:txBody>
      </p:sp>
      <p:sp>
        <p:nvSpPr>
          <p:cNvPr id="277" name="CustomShape 13"/>
          <p:cNvSpPr/>
          <p:nvPr/>
        </p:nvSpPr>
        <p:spPr>
          <a:xfrm>
            <a:off x="914040" y="4114440"/>
            <a:ext cx="528120" cy="298800"/>
          </a:xfrm>
          <a:prstGeom prst="upDownArrow">
            <a:avLst>
              <a:gd name="adj1" fmla="val 5400"/>
              <a:gd name="adj2" fmla="val 4300"/>
            </a:avLst>
          </a:prstGeom>
          <a:solidFill>
            <a:srgbClr val="0000ff"/>
          </a:solidFill>
          <a:ln w="9360">
            <a:solidFill>
              <a:srgbClr val="333333"/>
            </a:solidFill>
            <a:miter/>
          </a:ln>
        </p:spPr>
        <p:style>
          <a:lnRef idx="0"/>
          <a:fillRef idx="0"/>
          <a:effectRef idx="0"/>
          <a:fontRef idx="minor"/>
        </p:style>
      </p:sp>
      <p:sp>
        <p:nvSpPr>
          <p:cNvPr id="278" name="CustomShape 14"/>
          <p:cNvSpPr/>
          <p:nvPr/>
        </p:nvSpPr>
        <p:spPr>
          <a:xfrm>
            <a:off x="2819160" y="4114440"/>
            <a:ext cx="527760" cy="298800"/>
          </a:xfrm>
          <a:prstGeom prst="upDownArrow">
            <a:avLst>
              <a:gd name="adj1" fmla="val 5400"/>
              <a:gd name="adj2" fmla="val 4300"/>
            </a:avLst>
          </a:prstGeom>
          <a:solidFill>
            <a:srgbClr val="0000ff"/>
          </a:solidFill>
          <a:ln w="9360">
            <a:solidFill>
              <a:srgbClr val="333333"/>
            </a:solidFill>
            <a:miter/>
          </a:ln>
        </p:spPr>
        <p:style>
          <a:lnRef idx="0"/>
          <a:fillRef idx="0"/>
          <a:effectRef idx="0"/>
          <a:fontRef idx="minor"/>
        </p:style>
      </p:sp>
      <p:sp>
        <p:nvSpPr>
          <p:cNvPr id="279" name="CustomShape 15"/>
          <p:cNvSpPr/>
          <p:nvPr/>
        </p:nvSpPr>
        <p:spPr>
          <a:xfrm>
            <a:off x="4800240" y="4114440"/>
            <a:ext cx="528120" cy="298800"/>
          </a:xfrm>
          <a:prstGeom prst="upDownArrow">
            <a:avLst>
              <a:gd name="adj1" fmla="val 5400"/>
              <a:gd name="adj2" fmla="val 4300"/>
            </a:avLst>
          </a:prstGeom>
          <a:solidFill>
            <a:srgbClr val="0000ff"/>
          </a:solidFill>
          <a:ln w="9360">
            <a:solidFill>
              <a:srgbClr val="333333"/>
            </a:solidFill>
            <a:miter/>
          </a:ln>
        </p:spPr>
        <p:style>
          <a:lnRef idx="0"/>
          <a:fillRef idx="0"/>
          <a:effectRef idx="0"/>
          <a:fontRef idx="minor"/>
        </p:style>
      </p:sp>
      <p:sp>
        <p:nvSpPr>
          <p:cNvPr id="280" name="CustomShape 16"/>
          <p:cNvSpPr/>
          <p:nvPr/>
        </p:nvSpPr>
        <p:spPr>
          <a:xfrm>
            <a:off x="6933960" y="4114440"/>
            <a:ext cx="527760" cy="298800"/>
          </a:xfrm>
          <a:prstGeom prst="upDownArrow">
            <a:avLst>
              <a:gd name="adj1" fmla="val 5400"/>
              <a:gd name="adj2" fmla="val 4300"/>
            </a:avLst>
          </a:prstGeom>
          <a:solidFill>
            <a:srgbClr val="0000ff"/>
          </a:solidFill>
          <a:ln w="9360">
            <a:solidFill>
              <a:srgbClr val="333333"/>
            </a:solidFill>
            <a:miter/>
          </a:ln>
        </p:spPr>
        <p:style>
          <a:lnRef idx="0"/>
          <a:fillRef idx="0"/>
          <a:effectRef idx="0"/>
          <a:fontRef idx="minor"/>
        </p:style>
      </p:sp>
    </p:spTree>
  </p:cSld>
  <p:timing>
    <p:tnLst>
      <p:par>
        <p:cTn id="19" dur="indefinite" restart="never" nodeType="tmRoot">
          <p:childTnLst>
            <p:seq>
              <p:cTn id="20" dur="indefinite" nodeType="mainSeq">
                <p:childTnLst>
                  <p:par>
                    <p:cTn id="21" dur="indefinite" fill="hold">
                      <p:stCondLst>
                        <p:cond delay="indefinite"/>
                      </p:stCondLst>
                      <p:childTnLst>
                        <p:par>
                          <p:cTn id="22" dur="indefinite" fill="hold">
                            <p:stCondLst>
                              <p:cond delay="0"/>
                            </p:stCondLst>
                            <p:childTnLst>
                              <p:par>
                                <p:cTn id="23" dur="indefinite" nodeType="clickEffect" fill="hold" presetClass="entr" presetID="2" presetSubtype="1">
                                  <p:stCondLst>
                                    <p:cond delay="0"/>
                                  </p:stCondLst>
                                  <p:childTnLst>
                                    <p:set>
                                      <p:cBhvr>
                                        <p:cTn id="24" dur="1" fill="hold">
                                          <p:stCondLst>
                                            <p:cond delay="0"/>
                                          </p:stCondLst>
                                        </p:cTn>
                                        <p:attrNameLst>
                                          <p:attrName>style.visibility</p:attrName>
                                        </p:attrNameLst>
                                      </p:cBhvr>
                                      <p:to>
                                        <p:strVal val="visible"/>
                                      </p:to>
                                    </p:set>
                                    <p:anim calcmode="lin" valueType="num">
                                      <p:cBhvr additive="repl">
                                        <p:cTn id="25" dur="500" fill="hold"/>
                                        <p:attrNameLst>
                                          <p:attrName>ppt_x</p:attrName>
                                        </p:attrNameLst>
                                      </p:cBhvr>
                                      <p:tavLst>
                                        <p:tav tm="0">
                                          <p:val>
                                            <p:strVal val="#ppt_x"/>
                                          </p:val>
                                        </p:tav>
                                        <p:tav tm="100000">
                                          <p:val>
                                            <p:strVal val="#ppt_x"/>
                                          </p:val>
                                        </p:tav>
                                      </p:tavLst>
                                    </p:anim>
                                    <p:anim calcmode="lin" valueType="num">
                                      <p:cBhvr additive="repl">
                                        <p:cTn id="26" dur="500" fill="hold"/>
                                        <p:attrNameLst>
                                          <p:attrName>ppt_y</p:attrName>
                                        </p:attrNameLst>
                                      </p:cBhvr>
                                      <p:tavLst>
                                        <p:tav tm="0">
                                          <p:val>
                                            <p:strVal val="0-#ppt_h/2"/>
                                          </p:val>
                                        </p:tav>
                                        <p:tav tm="100000">
                                          <p:val>
                                            <p:strVal val="#ppt_y"/>
                                          </p:val>
                                        </p:tav>
                                      </p:tavLst>
                                    </p:anim>
                                  </p:childTnLst>
                                </p:cTn>
                              </p:par>
                            </p:childTnLst>
                          </p:cTn>
                        </p:par>
                      </p:childTnLst>
                    </p:cTn>
                  </p:par>
                  <p:par>
                    <p:cTn id="27" dur="indefinite" fill="hold">
                      <p:stCondLst>
                        <p:cond delay="indefinite"/>
                      </p:stCondLst>
                      <p:childTnLst>
                        <p:par>
                          <p:cTn id="28" dur="indefinite" fill="hold">
                            <p:stCondLst>
                              <p:cond delay="0"/>
                            </p:stCondLst>
                            <p:childTnLst>
                              <p:par>
                                <p:cTn id="29" dur="indefinite" nodeType="clickEffect" fill="hold" presetClass="entr" presetID="2" presetSubtype="8">
                                  <p:stCondLst>
                                    <p:cond delay="0"/>
                                  </p:stCondLst>
                                  <p:childTnLst>
                                    <p:set>
                                      <p:cBhvr>
                                        <p:cTn id="30" dur="1" fill="hold">
                                          <p:stCondLst>
                                            <p:cond delay="0"/>
                                          </p:stCondLst>
                                        </p:cTn>
                                        <p:tgtEl>
                                          <p:spTgt spid="271"/>
                                        </p:tgtEl>
                                        <p:attrNameLst>
                                          <p:attrName>style.visibility</p:attrName>
                                        </p:attrNameLst>
                                      </p:cBhvr>
                                      <p:to>
                                        <p:strVal val="visible"/>
                                      </p:to>
                                    </p:set>
                                    <p:anim calcmode="lin" valueType="num">
                                      <p:cBhvr additive="repl">
                                        <p:cTn id="31" dur="500" fill="hold"/>
                                        <p:tgtEl>
                                          <p:spTgt spid="271"/>
                                        </p:tgtEl>
                                        <p:attrNameLst>
                                          <p:attrName>ppt_x</p:attrName>
                                        </p:attrNameLst>
                                      </p:cBhvr>
                                      <p:tavLst>
                                        <p:tav tm="0">
                                          <p:val>
                                            <p:strVal val="0-#ppt_w/2"/>
                                          </p:val>
                                        </p:tav>
                                        <p:tav tm="100000">
                                          <p:val>
                                            <p:strVal val="#ppt_x"/>
                                          </p:val>
                                        </p:tav>
                                      </p:tavLst>
                                    </p:anim>
                                    <p:anim calcmode="lin" valueType="num">
                                      <p:cBhvr additive="repl">
                                        <p:cTn id="32" dur="500" fill="hold"/>
                                        <p:tgtEl>
                                          <p:spTgt spid="271"/>
                                        </p:tgtEl>
                                        <p:attrNameLst>
                                          <p:attrName>ppt_y</p:attrName>
                                        </p:attrNameLst>
                                      </p:cBhvr>
                                      <p:tavLst>
                                        <p:tav tm="0">
                                          <p:val>
                                            <p:strVal val="#ppt_y"/>
                                          </p:val>
                                        </p:tav>
                                        <p:tav tm="100000">
                                          <p:val>
                                            <p:strVal val="#ppt_y"/>
                                          </p:val>
                                        </p:tav>
                                      </p:tavLst>
                                    </p:anim>
                                  </p:childTnLst>
                                </p:cTn>
                              </p:par>
                            </p:childTnLst>
                          </p:cTn>
                        </p:par>
                      </p:childTnLst>
                    </p:cTn>
                  </p:par>
                  <p:par>
                    <p:cTn id="33" dur="indefinite" fill="hold">
                      <p:stCondLst>
                        <p:cond delay="indefinite"/>
                      </p:stCondLst>
                      <p:childTnLst>
                        <p:par>
                          <p:cTn id="34" dur="indefinite" fill="hold">
                            <p:stCondLst>
                              <p:cond delay="0"/>
                            </p:stCondLst>
                            <p:childTnLst>
                              <p:par>
                                <p:cTn id="35" dur="indefinite" nodeType="clickEffect" fill="hold" presetClass="entr" presetID="2" presetSubtype="8">
                                  <p:stCondLst>
                                    <p:cond delay="0"/>
                                  </p:stCondLst>
                                  <p:childTnLst>
                                    <p:set>
                                      <p:cBhvr>
                                        <p:cTn id="36" dur="1" fill="hold">
                                          <p:stCondLst>
                                            <p:cond delay="0"/>
                                          </p:stCondLst>
                                        </p:cTn>
                                        <p:tgtEl>
                                          <p:spTgt spid="272"/>
                                        </p:tgtEl>
                                        <p:attrNameLst>
                                          <p:attrName>style.visibility</p:attrName>
                                        </p:attrNameLst>
                                      </p:cBhvr>
                                      <p:to>
                                        <p:strVal val="visible"/>
                                      </p:to>
                                    </p:set>
                                    <p:anim calcmode="lin" valueType="num">
                                      <p:cBhvr additive="repl">
                                        <p:cTn id="37" dur="500" fill="hold"/>
                                        <p:tgtEl>
                                          <p:spTgt spid="272"/>
                                        </p:tgtEl>
                                        <p:attrNameLst>
                                          <p:attrName>ppt_x</p:attrName>
                                        </p:attrNameLst>
                                      </p:cBhvr>
                                      <p:tavLst>
                                        <p:tav tm="0">
                                          <p:val>
                                            <p:strVal val="0-#ppt_w/2"/>
                                          </p:val>
                                        </p:tav>
                                        <p:tav tm="100000">
                                          <p:val>
                                            <p:strVal val="#ppt_x"/>
                                          </p:val>
                                        </p:tav>
                                      </p:tavLst>
                                    </p:anim>
                                    <p:anim calcmode="lin" valueType="num">
                                      <p:cBhvr additive="repl">
                                        <p:cTn id="38" dur="500" fill="hold"/>
                                        <p:tgtEl>
                                          <p:spTgt spid="272"/>
                                        </p:tgtEl>
                                        <p:attrNameLst>
                                          <p:attrName>ppt_y</p:attrName>
                                        </p:attrNameLst>
                                      </p:cBhvr>
                                      <p:tavLst>
                                        <p:tav tm="0">
                                          <p:val>
                                            <p:strVal val="#ppt_y"/>
                                          </p:val>
                                        </p:tav>
                                        <p:tav tm="100000">
                                          <p:val>
                                            <p:strVal val="#ppt_y"/>
                                          </p:val>
                                        </p:tav>
                                      </p:tavLst>
                                    </p:anim>
                                  </p:childTnLst>
                                </p:cTn>
                              </p:par>
                            </p:childTnLst>
                          </p:cTn>
                        </p:par>
                      </p:childTnLst>
                    </p:cTn>
                  </p:par>
                  <p:par>
                    <p:cTn id="39" dur="indefinite" fill="hold">
                      <p:stCondLst>
                        <p:cond delay="indefinite"/>
                      </p:stCondLst>
                      <p:childTnLst>
                        <p:par>
                          <p:cTn id="40" dur="indefinite" fill="hold">
                            <p:stCondLst>
                              <p:cond delay="0"/>
                            </p:stCondLst>
                            <p:childTnLst>
                              <p:par>
                                <p:cTn id="41" dur="indefinite" nodeType="clickEffect" fill="hold" presetClass="entr" presetID="2" presetSubtype="8">
                                  <p:stCondLst>
                                    <p:cond delay="0"/>
                                  </p:stCondLst>
                                  <p:childTnLst>
                                    <p:set>
                                      <p:cBhvr>
                                        <p:cTn id="42" dur="1" fill="hold">
                                          <p:stCondLst>
                                            <p:cond delay="0"/>
                                          </p:stCondLst>
                                        </p:cTn>
                                        <p:tgtEl>
                                          <p:spTgt spid="267"/>
                                        </p:tgtEl>
                                        <p:attrNameLst>
                                          <p:attrName>style.visibility</p:attrName>
                                        </p:attrNameLst>
                                      </p:cBhvr>
                                      <p:to>
                                        <p:strVal val="visible"/>
                                      </p:to>
                                    </p:set>
                                    <p:anim calcmode="lin" valueType="num">
                                      <p:cBhvr additive="repl">
                                        <p:cTn id="43" dur="500" fill="hold"/>
                                        <p:tgtEl>
                                          <p:spTgt spid="267"/>
                                        </p:tgtEl>
                                        <p:attrNameLst>
                                          <p:attrName>ppt_x</p:attrName>
                                        </p:attrNameLst>
                                      </p:cBhvr>
                                      <p:tavLst>
                                        <p:tav tm="0">
                                          <p:val>
                                            <p:strVal val="0-#ppt_w/2"/>
                                          </p:val>
                                        </p:tav>
                                        <p:tav tm="100000">
                                          <p:val>
                                            <p:strVal val="#ppt_x"/>
                                          </p:val>
                                        </p:tav>
                                      </p:tavLst>
                                    </p:anim>
                                    <p:anim calcmode="lin" valueType="num">
                                      <p:cBhvr additive="repl">
                                        <p:cTn id="44" dur="500" fill="hold"/>
                                        <p:tgtEl>
                                          <p:spTgt spid="267"/>
                                        </p:tgtEl>
                                        <p:attrNameLst>
                                          <p:attrName>ppt_y</p:attrName>
                                        </p:attrNameLst>
                                      </p:cBhvr>
                                      <p:tavLst>
                                        <p:tav tm="0">
                                          <p:val>
                                            <p:strVal val="#ppt_y"/>
                                          </p:val>
                                        </p:tav>
                                        <p:tav tm="100000">
                                          <p:val>
                                            <p:strVal val="#ppt_y"/>
                                          </p:val>
                                        </p:tav>
                                      </p:tavLst>
                                    </p:anim>
                                  </p:childTnLst>
                                </p:cTn>
                              </p:par>
                            </p:childTnLst>
                          </p:cTn>
                        </p:par>
                      </p:childTnLst>
                    </p:cTn>
                  </p:par>
                  <p:par>
                    <p:cTn id="45" dur="indefinite" fill="hold">
                      <p:stCondLst>
                        <p:cond delay="indefinite"/>
                      </p:stCondLst>
                      <p:childTnLst>
                        <p:par>
                          <p:cTn id="46" dur="indefinite" fill="hold">
                            <p:stCondLst>
                              <p:cond delay="0"/>
                            </p:stCondLst>
                            <p:childTnLst>
                              <p:par>
                                <p:cTn id="47" dur="indefinite" nodeType="clickEffect" fill="hold" presetClass="entr" presetID="2" presetSubtype="8">
                                  <p:stCondLst>
                                    <p:cond delay="0"/>
                                  </p:stCondLst>
                                  <p:childTnLst>
                                    <p:set>
                                      <p:cBhvr>
                                        <p:cTn id="48" dur="1" fill="hold">
                                          <p:stCondLst>
                                            <p:cond delay="0"/>
                                          </p:stCondLst>
                                        </p:cTn>
                                        <p:tgtEl>
                                          <p:spTgt spid="268"/>
                                        </p:tgtEl>
                                        <p:attrNameLst>
                                          <p:attrName>style.visibility</p:attrName>
                                        </p:attrNameLst>
                                      </p:cBhvr>
                                      <p:to>
                                        <p:strVal val="visible"/>
                                      </p:to>
                                    </p:set>
                                    <p:anim calcmode="lin" valueType="num">
                                      <p:cBhvr additive="repl">
                                        <p:cTn id="49" dur="500" fill="hold"/>
                                        <p:tgtEl>
                                          <p:spTgt spid="268"/>
                                        </p:tgtEl>
                                        <p:attrNameLst>
                                          <p:attrName>ppt_x</p:attrName>
                                        </p:attrNameLst>
                                      </p:cBhvr>
                                      <p:tavLst>
                                        <p:tav tm="0">
                                          <p:val>
                                            <p:strVal val="0-#ppt_w/2"/>
                                          </p:val>
                                        </p:tav>
                                        <p:tav tm="100000">
                                          <p:val>
                                            <p:strVal val="#ppt_x"/>
                                          </p:val>
                                        </p:tav>
                                      </p:tavLst>
                                    </p:anim>
                                    <p:anim calcmode="lin" valueType="num">
                                      <p:cBhvr additive="repl">
                                        <p:cTn id="50" dur="500" fill="hold"/>
                                        <p:tgtEl>
                                          <p:spTgt spid="268"/>
                                        </p:tgtEl>
                                        <p:attrNameLst>
                                          <p:attrName>ppt_y</p:attrName>
                                        </p:attrNameLst>
                                      </p:cBhvr>
                                      <p:tavLst>
                                        <p:tav tm="0">
                                          <p:val>
                                            <p:strVal val="#ppt_y"/>
                                          </p:val>
                                        </p:tav>
                                        <p:tav tm="100000">
                                          <p:val>
                                            <p:strVal val="#ppt_y"/>
                                          </p:val>
                                        </p:tav>
                                      </p:tavLst>
                                    </p:anim>
                                  </p:childTnLst>
                                </p:cTn>
                              </p:par>
                            </p:childTnLst>
                          </p:cTn>
                        </p:par>
                      </p:childTnLst>
                    </p:cTn>
                  </p:par>
                  <p:par>
                    <p:cTn id="51" dur="indefinite" fill="hold">
                      <p:stCondLst>
                        <p:cond delay="indefinite"/>
                      </p:stCondLst>
                      <p:childTnLst>
                        <p:par>
                          <p:cTn id="52" dur="indefinite" fill="hold">
                            <p:stCondLst>
                              <p:cond delay="0"/>
                            </p:stCondLst>
                            <p:childTnLst>
                              <p:par>
                                <p:cTn id="53" dur="indefinite" nodeType="clickEffect" fill="hold" presetClass="entr" presetID="2" presetSubtype="8">
                                  <p:stCondLst>
                                    <p:cond delay="0"/>
                                  </p:stCondLst>
                                  <p:childTnLst>
                                    <p:set>
                                      <p:cBhvr>
                                        <p:cTn id="54" dur="1" fill="hold">
                                          <p:stCondLst>
                                            <p:cond delay="0"/>
                                          </p:stCondLst>
                                        </p:cTn>
                                        <p:tgtEl>
                                          <p:spTgt spid="269"/>
                                        </p:tgtEl>
                                        <p:attrNameLst>
                                          <p:attrName>style.visibility</p:attrName>
                                        </p:attrNameLst>
                                      </p:cBhvr>
                                      <p:to>
                                        <p:strVal val="visible"/>
                                      </p:to>
                                    </p:set>
                                    <p:anim calcmode="lin" valueType="num">
                                      <p:cBhvr additive="repl">
                                        <p:cTn id="55" dur="500" fill="hold"/>
                                        <p:tgtEl>
                                          <p:spTgt spid="269"/>
                                        </p:tgtEl>
                                        <p:attrNameLst>
                                          <p:attrName>ppt_x</p:attrName>
                                        </p:attrNameLst>
                                      </p:cBhvr>
                                      <p:tavLst>
                                        <p:tav tm="0">
                                          <p:val>
                                            <p:strVal val="0-#ppt_w/2"/>
                                          </p:val>
                                        </p:tav>
                                        <p:tav tm="100000">
                                          <p:val>
                                            <p:strVal val="#ppt_x"/>
                                          </p:val>
                                        </p:tav>
                                      </p:tavLst>
                                    </p:anim>
                                    <p:anim calcmode="lin" valueType="num">
                                      <p:cBhvr additive="repl">
                                        <p:cTn id="56" dur="500" fill="hold"/>
                                        <p:tgtEl>
                                          <p:spTgt spid="269"/>
                                        </p:tgtEl>
                                        <p:attrNameLst>
                                          <p:attrName>ppt_y</p:attrName>
                                        </p:attrNameLst>
                                      </p:cBhvr>
                                      <p:tavLst>
                                        <p:tav tm="0">
                                          <p:val>
                                            <p:strVal val="#ppt_y"/>
                                          </p:val>
                                        </p:tav>
                                        <p:tav tm="100000">
                                          <p:val>
                                            <p:strVal val="#ppt_y"/>
                                          </p:val>
                                        </p:tav>
                                      </p:tavLst>
                                    </p:anim>
                                  </p:childTnLst>
                                </p:cTn>
                              </p:par>
                            </p:childTnLst>
                          </p:cTn>
                        </p:par>
                      </p:childTnLst>
                    </p:cTn>
                  </p:par>
                  <p:par>
                    <p:cTn id="57" dur="indefinite" fill="hold">
                      <p:stCondLst>
                        <p:cond delay="indefinite"/>
                      </p:stCondLst>
                      <p:childTnLst>
                        <p:par>
                          <p:cTn id="58" dur="indefinite" fill="hold">
                            <p:stCondLst>
                              <p:cond delay="0"/>
                            </p:stCondLst>
                            <p:childTnLst>
                              <p:par>
                                <p:cTn id="59" dur="indefinite" nodeType="clickEffect" fill="hold" presetClass="entr" presetID="2" presetSubtype="8">
                                  <p:stCondLst>
                                    <p:cond delay="0"/>
                                  </p:stCondLst>
                                  <p:childTnLst>
                                    <p:set>
                                      <p:cBhvr>
                                        <p:cTn id="60" dur="1" fill="hold">
                                          <p:stCondLst>
                                            <p:cond delay="0"/>
                                          </p:stCondLst>
                                        </p:cTn>
                                        <p:tgtEl>
                                          <p:spTgt spid="265"/>
                                        </p:tgtEl>
                                        <p:attrNameLst>
                                          <p:attrName>style.visibility</p:attrName>
                                        </p:attrNameLst>
                                      </p:cBhvr>
                                      <p:to>
                                        <p:strVal val="visible"/>
                                      </p:to>
                                    </p:set>
                                    <p:anim calcmode="lin" valueType="num">
                                      <p:cBhvr additive="repl">
                                        <p:cTn id="61" dur="500" fill="hold"/>
                                        <p:tgtEl>
                                          <p:spTgt spid="265"/>
                                        </p:tgtEl>
                                        <p:attrNameLst>
                                          <p:attrName>ppt_x</p:attrName>
                                        </p:attrNameLst>
                                      </p:cBhvr>
                                      <p:tavLst>
                                        <p:tav tm="0">
                                          <p:val>
                                            <p:strVal val="0-#ppt_w/2"/>
                                          </p:val>
                                        </p:tav>
                                        <p:tav tm="100000">
                                          <p:val>
                                            <p:strVal val="#ppt_x"/>
                                          </p:val>
                                        </p:tav>
                                      </p:tavLst>
                                    </p:anim>
                                    <p:anim calcmode="lin" valueType="num">
                                      <p:cBhvr additive="repl">
                                        <p:cTn id="62" dur="500" fill="hold"/>
                                        <p:tgtEl>
                                          <p:spTgt spid="265"/>
                                        </p:tgtEl>
                                        <p:attrNameLst>
                                          <p:attrName>ppt_y</p:attrName>
                                        </p:attrNameLst>
                                      </p:cBhvr>
                                      <p:tavLst>
                                        <p:tav tm="0">
                                          <p:val>
                                            <p:strVal val="#ppt_y"/>
                                          </p:val>
                                        </p:tav>
                                        <p:tav tm="100000">
                                          <p:val>
                                            <p:strVal val="#ppt_y"/>
                                          </p:val>
                                        </p:tav>
                                      </p:tavLst>
                                    </p:anim>
                                  </p:childTnLst>
                                </p:cTn>
                              </p:par>
                            </p:childTnLst>
                          </p:cTn>
                        </p:par>
                      </p:childTnLst>
                    </p:cTn>
                  </p:par>
                  <p:par>
                    <p:cTn id="63" dur="indefinite" fill="hold">
                      <p:stCondLst>
                        <p:cond delay="indefinite"/>
                      </p:stCondLst>
                      <p:childTnLst>
                        <p:par>
                          <p:cTn id="64" dur="indefinite" fill="hold">
                            <p:stCondLst>
                              <p:cond delay="0"/>
                            </p:stCondLst>
                            <p:childTnLst>
                              <p:par>
                                <p:cTn id="65" dur="indefinite" nodeType="clickEffect" fill="hold" presetClass="entr" presetID="2" presetSubtype="2">
                                  <p:stCondLst>
                                    <p:cond delay="0"/>
                                  </p:stCondLst>
                                  <p:childTnLst>
                                    <p:set>
                                      <p:cBhvr>
                                        <p:cTn id="66" dur="1" fill="hold">
                                          <p:stCondLst>
                                            <p:cond delay="0"/>
                                          </p:stCondLst>
                                        </p:cTn>
                                        <p:tgtEl>
                                          <p:spTgt spid="266"/>
                                        </p:tgtEl>
                                        <p:attrNameLst>
                                          <p:attrName>style.visibility</p:attrName>
                                        </p:attrNameLst>
                                      </p:cBhvr>
                                      <p:to>
                                        <p:strVal val="visible"/>
                                      </p:to>
                                    </p:set>
                                    <p:anim calcmode="lin" valueType="num">
                                      <p:cBhvr additive="repl">
                                        <p:cTn id="67" dur="500" fill="hold"/>
                                        <p:tgtEl>
                                          <p:spTgt spid="266"/>
                                        </p:tgtEl>
                                        <p:attrNameLst>
                                          <p:attrName>ppt_x</p:attrName>
                                        </p:attrNameLst>
                                      </p:cBhvr>
                                      <p:tavLst>
                                        <p:tav tm="0">
                                          <p:val>
                                            <p:strVal val="1+#ppt_w/2"/>
                                          </p:val>
                                        </p:tav>
                                        <p:tav tm="100000">
                                          <p:val>
                                            <p:strVal val="#ppt_x"/>
                                          </p:val>
                                        </p:tav>
                                      </p:tavLst>
                                    </p:anim>
                                    <p:anim calcmode="lin" valueType="num">
                                      <p:cBhvr additive="repl">
                                        <p:cTn id="68" dur="500" fill="hold"/>
                                        <p:tgtEl>
                                          <p:spTgt spid="266"/>
                                        </p:tgtEl>
                                        <p:attrNameLst>
                                          <p:attrName>ppt_y</p:attrName>
                                        </p:attrNameLst>
                                      </p:cBhvr>
                                      <p:tavLst>
                                        <p:tav tm="0">
                                          <p:val>
                                            <p:strVal val="#ppt_y"/>
                                          </p:val>
                                        </p:tav>
                                        <p:tav tm="100000">
                                          <p:val>
                                            <p:strVal val="#ppt_y"/>
                                          </p:val>
                                        </p:tav>
                                      </p:tavLst>
                                    </p:anim>
                                  </p:childTnLst>
                                </p:cTn>
                              </p:par>
                            </p:childTnLst>
                          </p:cTn>
                        </p:par>
                      </p:childTnLst>
                    </p:cTn>
                  </p:par>
                  <p:par>
                    <p:cTn id="69" dur="indefinite" fill="hold">
                      <p:stCondLst>
                        <p:cond delay="indefinite"/>
                      </p:stCondLst>
                      <p:childTnLst>
                        <p:par>
                          <p:cTn id="70" dur="indefinite" fill="hold">
                            <p:stCondLst>
                              <p:cond delay="0"/>
                            </p:stCondLst>
                            <p:childTnLst>
                              <p:par>
                                <p:cTn id="71" dur="indefinite" nodeType="clickEffect" fill="hold" presetClass="entr" presetID="2" presetSubtype="2">
                                  <p:stCondLst>
                                    <p:cond delay="0"/>
                                  </p:stCondLst>
                                  <p:childTnLst>
                                    <p:set>
                                      <p:cBhvr>
                                        <p:cTn id="72" dur="1" fill="hold">
                                          <p:stCondLst>
                                            <p:cond delay="0"/>
                                          </p:stCondLst>
                                        </p:cTn>
                                        <p:tgtEl>
                                          <p:spTgt spid="270"/>
                                        </p:tgtEl>
                                        <p:attrNameLst>
                                          <p:attrName>style.visibility</p:attrName>
                                        </p:attrNameLst>
                                      </p:cBhvr>
                                      <p:to>
                                        <p:strVal val="visible"/>
                                      </p:to>
                                    </p:set>
                                    <p:anim calcmode="lin" valueType="num">
                                      <p:cBhvr additive="repl">
                                        <p:cTn id="73" dur="500" fill="hold"/>
                                        <p:tgtEl>
                                          <p:spTgt spid="270"/>
                                        </p:tgtEl>
                                        <p:attrNameLst>
                                          <p:attrName>ppt_x</p:attrName>
                                        </p:attrNameLst>
                                      </p:cBhvr>
                                      <p:tavLst>
                                        <p:tav tm="0">
                                          <p:val>
                                            <p:strVal val="1+#ppt_w/2"/>
                                          </p:val>
                                        </p:tav>
                                        <p:tav tm="100000">
                                          <p:val>
                                            <p:strVal val="#ppt_x"/>
                                          </p:val>
                                        </p:tav>
                                      </p:tavLst>
                                    </p:anim>
                                    <p:anim calcmode="lin" valueType="num">
                                      <p:cBhvr additive="repl">
                                        <p:cTn id="74" dur="500" fill="hold"/>
                                        <p:tgtEl>
                                          <p:spTgt spid="270"/>
                                        </p:tgtEl>
                                        <p:attrNameLst>
                                          <p:attrName>ppt_y</p:attrName>
                                        </p:attrNameLst>
                                      </p:cBhvr>
                                      <p:tavLst>
                                        <p:tav tm="0">
                                          <p:val>
                                            <p:strVal val="#ppt_y"/>
                                          </p:val>
                                        </p:tav>
                                        <p:tav tm="100000">
                                          <p:val>
                                            <p:strVal val="#ppt_y"/>
                                          </p:val>
                                        </p:tav>
                                      </p:tavLst>
                                    </p:anim>
                                  </p:childTnLst>
                                </p:cTn>
                              </p:par>
                            </p:childTnLst>
                          </p:cTn>
                        </p:par>
                      </p:childTnLst>
                    </p:cTn>
                  </p:par>
                  <p:par>
                    <p:cTn id="75" dur="indefinite" fill="hold">
                      <p:stCondLst>
                        <p:cond delay="indefinite"/>
                      </p:stCondLst>
                      <p:childTnLst>
                        <p:par>
                          <p:cTn id="76" dur="indefinite" fill="hold">
                            <p:stCondLst>
                              <p:cond delay="0"/>
                            </p:stCondLst>
                            <p:childTnLst>
                              <p:par>
                                <p:cTn id="77" dur="indefinite" nodeType="clickEffect" fill="hold" presetClass="entr" presetID="1">
                                  <p:stCondLst>
                                    <p:cond delay="0"/>
                                  </p:stCondLst>
                                  <p:childTnLst>
                                    <p:set>
                                      <p:cBhvr>
                                        <p:cTn id="78" dur="1" fill="hold">
                                          <p:stCondLst>
                                            <p:cond delay="0"/>
                                          </p:stCondLst>
                                        </p:cTn>
                                        <p:tgtEl>
                                          <p:spTgt spid="277"/>
                                        </p:tgtEl>
                                        <p:attrNameLst>
                                          <p:attrName>style.visibility</p:attrName>
                                        </p:attrNameLst>
                                      </p:cBhvr>
                                      <p:to>
                                        <p:strVal val="visible"/>
                                      </p:to>
                                    </p:set>
                                  </p:childTnLst>
                                </p:cTn>
                              </p:par>
                            </p:childTnLst>
                          </p:cTn>
                        </p:par>
                        <p:par>
                          <p:cTn id="79" dur="indefinite" fill="hold">
                            <p:stCondLst>
                              <p:cond delay="0"/>
                            </p:stCondLst>
                            <p:childTnLst>
                              <p:par>
                                <p:cTn id="80" dur="indefinite" nodeType="afterEffect" fill="hold" presetClass="entr" presetID="1">
                                  <p:stCondLst>
                                    <p:cond delay="0"/>
                                  </p:stCondLst>
                                  <p:childTnLst>
                                    <p:set>
                                      <p:cBhvr>
                                        <p:cTn id="81" dur="1" fill="hold">
                                          <p:stCondLst>
                                            <p:cond delay="0"/>
                                          </p:stCondLst>
                                        </p:cTn>
                                        <p:tgtEl>
                                          <p:spTgt spid="273"/>
                                        </p:tgtEl>
                                        <p:attrNameLst>
                                          <p:attrName>style.visibility</p:attrName>
                                        </p:attrNameLst>
                                      </p:cBhvr>
                                      <p:to>
                                        <p:strVal val="visible"/>
                                      </p:to>
                                    </p:set>
                                  </p:childTnLst>
                                </p:cTn>
                              </p:par>
                            </p:childTnLst>
                          </p:cTn>
                        </p:par>
                      </p:childTnLst>
                    </p:cTn>
                  </p:par>
                  <p:par>
                    <p:cTn id="82" dur="indefinite" fill="hold">
                      <p:stCondLst>
                        <p:cond delay="indefinite"/>
                      </p:stCondLst>
                      <p:childTnLst>
                        <p:par>
                          <p:cTn id="83" dur="indefinite" fill="hold">
                            <p:stCondLst>
                              <p:cond delay="0"/>
                            </p:stCondLst>
                            <p:childTnLst>
                              <p:par>
                                <p:cTn id="84" dur="indefinite" nodeType="clickEffect" fill="hold" presetClass="entr" presetID="1">
                                  <p:stCondLst>
                                    <p:cond delay="0"/>
                                  </p:stCondLst>
                                  <p:childTnLst>
                                    <p:set>
                                      <p:cBhvr>
                                        <p:cTn id="85" dur="1" fill="hold">
                                          <p:stCondLst>
                                            <p:cond delay="0"/>
                                          </p:stCondLst>
                                        </p:cTn>
                                        <p:tgtEl>
                                          <p:spTgt spid="278"/>
                                        </p:tgtEl>
                                        <p:attrNameLst>
                                          <p:attrName>style.visibility</p:attrName>
                                        </p:attrNameLst>
                                      </p:cBhvr>
                                      <p:to>
                                        <p:strVal val="visible"/>
                                      </p:to>
                                    </p:set>
                                  </p:childTnLst>
                                </p:cTn>
                              </p:par>
                            </p:childTnLst>
                          </p:cTn>
                        </p:par>
                        <p:par>
                          <p:cTn id="86" dur="indefinite" fill="hold">
                            <p:stCondLst>
                              <p:cond delay="0"/>
                            </p:stCondLst>
                            <p:childTnLst>
                              <p:par>
                                <p:cTn id="87" dur="indefinite" nodeType="afterEffect" fill="hold" presetClass="entr" presetID="1">
                                  <p:stCondLst>
                                    <p:cond delay="0"/>
                                  </p:stCondLst>
                                  <p:childTnLst>
                                    <p:set>
                                      <p:cBhvr>
                                        <p:cTn id="88" dur="1" fill="hold">
                                          <p:stCondLst>
                                            <p:cond delay="0"/>
                                          </p:stCondLst>
                                        </p:cTn>
                                        <p:tgtEl>
                                          <p:spTgt spid="274"/>
                                        </p:tgtEl>
                                        <p:attrNameLst>
                                          <p:attrName>style.visibility</p:attrName>
                                        </p:attrNameLst>
                                      </p:cBhvr>
                                      <p:to>
                                        <p:strVal val="visible"/>
                                      </p:to>
                                    </p:set>
                                  </p:childTnLst>
                                </p:cTn>
                              </p:par>
                            </p:childTnLst>
                          </p:cTn>
                        </p:par>
                      </p:childTnLst>
                    </p:cTn>
                  </p:par>
                  <p:par>
                    <p:cTn id="89" dur="indefinite" fill="hold">
                      <p:stCondLst>
                        <p:cond delay="indefinite"/>
                      </p:stCondLst>
                      <p:childTnLst>
                        <p:par>
                          <p:cTn id="90" dur="indefinite" fill="hold">
                            <p:stCondLst>
                              <p:cond delay="0"/>
                            </p:stCondLst>
                            <p:childTnLst>
                              <p:par>
                                <p:cTn id="91" dur="indefinite" nodeType="clickEffect" fill="hold" presetClass="entr" presetID="1">
                                  <p:stCondLst>
                                    <p:cond delay="0"/>
                                  </p:stCondLst>
                                  <p:childTnLst>
                                    <p:set>
                                      <p:cBhvr>
                                        <p:cTn id="92" dur="1" fill="hold">
                                          <p:stCondLst>
                                            <p:cond delay="0"/>
                                          </p:stCondLst>
                                        </p:cTn>
                                        <p:tgtEl>
                                          <p:spTgt spid="279"/>
                                        </p:tgtEl>
                                        <p:attrNameLst>
                                          <p:attrName>style.visibility</p:attrName>
                                        </p:attrNameLst>
                                      </p:cBhvr>
                                      <p:to>
                                        <p:strVal val="visible"/>
                                      </p:to>
                                    </p:set>
                                  </p:childTnLst>
                                </p:cTn>
                              </p:par>
                            </p:childTnLst>
                          </p:cTn>
                        </p:par>
                        <p:par>
                          <p:cTn id="93" dur="indefinite" fill="hold">
                            <p:stCondLst>
                              <p:cond delay="0"/>
                            </p:stCondLst>
                            <p:childTnLst>
                              <p:par>
                                <p:cTn id="94" dur="indefinite" nodeType="afterEffect" fill="hold" presetClass="entr" presetID="1">
                                  <p:stCondLst>
                                    <p:cond delay="0"/>
                                  </p:stCondLst>
                                  <p:childTnLst>
                                    <p:set>
                                      <p:cBhvr>
                                        <p:cTn id="95" dur="1" fill="hold">
                                          <p:stCondLst>
                                            <p:cond delay="0"/>
                                          </p:stCondLst>
                                        </p:cTn>
                                        <p:tgtEl>
                                          <p:spTgt spid="275"/>
                                        </p:tgtEl>
                                        <p:attrNameLst>
                                          <p:attrName>style.visibility</p:attrName>
                                        </p:attrNameLst>
                                      </p:cBhvr>
                                      <p:to>
                                        <p:strVal val="visible"/>
                                      </p:to>
                                    </p:set>
                                  </p:childTnLst>
                                </p:cTn>
                              </p:par>
                            </p:childTnLst>
                          </p:cTn>
                        </p:par>
                      </p:childTnLst>
                    </p:cTn>
                  </p:par>
                  <p:par>
                    <p:cTn id="96" dur="indefinite" fill="hold">
                      <p:stCondLst>
                        <p:cond delay="indefinite"/>
                      </p:stCondLst>
                      <p:childTnLst>
                        <p:par>
                          <p:cTn id="97" dur="indefinite" fill="hold">
                            <p:stCondLst>
                              <p:cond delay="0"/>
                            </p:stCondLst>
                            <p:childTnLst>
                              <p:par>
                                <p:cTn id="98" dur="indefinite" nodeType="clickEffect" fill="hold" presetClass="entr" presetID="1">
                                  <p:stCondLst>
                                    <p:cond delay="0"/>
                                  </p:stCondLst>
                                  <p:childTnLst>
                                    <p:set>
                                      <p:cBhvr>
                                        <p:cTn id="99" dur="1" fill="hold">
                                          <p:stCondLst>
                                            <p:cond delay="0"/>
                                          </p:stCondLst>
                                        </p:cTn>
                                        <p:tgtEl>
                                          <p:spTgt spid="280"/>
                                        </p:tgtEl>
                                        <p:attrNameLst>
                                          <p:attrName>style.visibility</p:attrName>
                                        </p:attrNameLst>
                                      </p:cBhvr>
                                      <p:to>
                                        <p:strVal val="visible"/>
                                      </p:to>
                                    </p:set>
                                  </p:childTnLst>
                                </p:cTn>
                              </p:par>
                            </p:childTnLst>
                          </p:cTn>
                        </p:par>
                        <p:par>
                          <p:cTn id="100" dur="indefinite" fill="hold">
                            <p:stCondLst>
                              <p:cond delay="0"/>
                            </p:stCondLst>
                            <p:childTnLst>
                              <p:par>
                                <p:cTn id="101" dur="indefinite" nodeType="afterEffect" fill="hold" presetClass="entr" presetID="1">
                                  <p:stCondLst>
                                    <p:cond delay="0"/>
                                  </p:stCondLst>
                                  <p:childTnLst>
                                    <p:set>
                                      <p:cBhvr>
                                        <p:cTn id="102"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1" name="" descr=""/>
          <p:cNvPicPr/>
          <p:nvPr/>
        </p:nvPicPr>
        <p:blipFill>
          <a:blip r:embed="rId1"/>
          <a:stretch/>
        </p:blipFill>
        <p:spPr>
          <a:xfrm>
            <a:off x="541080" y="16200"/>
            <a:ext cx="8122320" cy="6851880"/>
          </a:xfrm>
          <a:prstGeom prst="rect">
            <a:avLst/>
          </a:prstGeom>
          <a:ln>
            <a:noFill/>
          </a:ln>
        </p:spPr>
      </p:pic>
    </p:spTree>
  </p:cSld>
  <p:timing>
    <p:tnLst>
      <p:par>
        <p:cTn id="103" dur="indefinite" restart="never" nodeType="tmRoot">
          <p:childTnLst>
            <p:seq>
              <p:cTn id="104"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CustomShape 1"/>
          <p:cNvSpPr/>
          <p:nvPr/>
        </p:nvSpPr>
        <p:spPr>
          <a:xfrm>
            <a:off x="346320" y="133920"/>
            <a:ext cx="4006800" cy="6501600"/>
          </a:xfrm>
          <a:prstGeom prst="rect">
            <a:avLst/>
          </a:prstGeom>
          <a:solidFill>
            <a:srgbClr val="d7e4bd"/>
          </a:solidFill>
          <a:ln w="25560">
            <a:noFill/>
          </a:ln>
        </p:spPr>
        <p:style>
          <a:lnRef idx="0"/>
          <a:fillRef idx="0"/>
          <a:effectRef idx="0"/>
          <a:fontRef idx="minor"/>
        </p:style>
      </p:sp>
      <p:sp>
        <p:nvSpPr>
          <p:cNvPr id="283" name="CustomShape 2"/>
          <p:cNvSpPr/>
          <p:nvPr/>
        </p:nvSpPr>
        <p:spPr>
          <a:xfrm>
            <a:off x="4215960" y="1879920"/>
            <a:ext cx="1181520" cy="237600"/>
          </a:xfrm>
          <a:prstGeom prst="rect">
            <a:avLst/>
          </a:prstGeom>
          <a:solidFill>
            <a:srgbClr val="ffffff"/>
          </a:solidFill>
          <a:ln w="25560">
            <a:solidFill>
              <a:srgbClr val="f79646"/>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Seguridad</a:t>
            </a:r>
            <a:endParaRPr b="0" lang="pt-BR" sz="1200" spc="-1" strike="noStrike">
              <a:latin typeface="Arial"/>
            </a:endParaRPr>
          </a:p>
        </p:txBody>
      </p:sp>
      <p:sp>
        <p:nvSpPr>
          <p:cNvPr id="284" name="CustomShape 3"/>
          <p:cNvSpPr/>
          <p:nvPr/>
        </p:nvSpPr>
        <p:spPr>
          <a:xfrm>
            <a:off x="2520000" y="1845000"/>
            <a:ext cx="1461960" cy="234720"/>
          </a:xfrm>
          <a:prstGeom prst="rect">
            <a:avLst/>
          </a:prstGeom>
          <a:solidFill>
            <a:srgbClr val="ffffff"/>
          </a:solidFill>
          <a:ln w="25560">
            <a:solidFill>
              <a:srgbClr val="f79646"/>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Electrificación</a:t>
            </a:r>
            <a:endParaRPr b="0" lang="pt-BR" sz="1200" spc="-1" strike="noStrike">
              <a:latin typeface="Arial"/>
            </a:endParaRPr>
          </a:p>
        </p:txBody>
      </p:sp>
      <p:sp>
        <p:nvSpPr>
          <p:cNvPr id="285" name="CustomShape 4"/>
          <p:cNvSpPr/>
          <p:nvPr/>
        </p:nvSpPr>
        <p:spPr>
          <a:xfrm flipV="1">
            <a:off x="286560" y="-26551080"/>
            <a:ext cx="2520" cy="6669720"/>
          </a:xfrm>
          <a:custGeom>
            <a:avLst/>
            <a:gdLst/>
            <a:ahLst/>
            <a:rect l="l" t="t" r="r" b="b"/>
            <a:pathLst>
              <a:path w="21600" h="21600">
                <a:moveTo>
                  <a:pt x="0" y="0"/>
                </a:moveTo>
                <a:lnTo>
                  <a:pt x="21600" y="21600"/>
                </a:lnTo>
              </a:path>
            </a:pathLst>
          </a:custGeom>
          <a:noFill/>
          <a:ln w="28440">
            <a:solidFill>
              <a:srgbClr val="000000"/>
            </a:solidFill>
            <a:round/>
            <a:tailEnd len="med" type="triangle" w="med"/>
          </a:ln>
        </p:spPr>
        <p:style>
          <a:lnRef idx="0"/>
          <a:fillRef idx="0"/>
          <a:effectRef idx="0"/>
          <a:fontRef idx="minor"/>
        </p:style>
      </p:sp>
      <p:sp>
        <p:nvSpPr>
          <p:cNvPr id="286" name="CustomShape 5"/>
          <p:cNvSpPr/>
          <p:nvPr/>
        </p:nvSpPr>
        <p:spPr>
          <a:xfrm>
            <a:off x="74880" y="6687720"/>
            <a:ext cx="8992800" cy="360"/>
          </a:xfrm>
          <a:custGeom>
            <a:avLst/>
            <a:gdLst/>
            <a:ahLst/>
            <a:rect l="l" t="t" r="r" b="b"/>
            <a:pathLst>
              <a:path w="21600" h="21600">
                <a:moveTo>
                  <a:pt x="0" y="0"/>
                </a:moveTo>
                <a:lnTo>
                  <a:pt x="21600" y="21600"/>
                </a:lnTo>
              </a:path>
            </a:pathLst>
          </a:custGeom>
          <a:noFill/>
          <a:ln w="28440">
            <a:solidFill>
              <a:srgbClr val="000000"/>
            </a:solidFill>
            <a:round/>
            <a:tailEnd len="med" type="triangle" w="med"/>
          </a:ln>
        </p:spPr>
        <p:style>
          <a:lnRef idx="0"/>
          <a:fillRef idx="0"/>
          <a:effectRef idx="0"/>
          <a:fontRef idx="minor"/>
        </p:style>
      </p:sp>
      <p:sp>
        <p:nvSpPr>
          <p:cNvPr id="287" name="CustomShape 6"/>
          <p:cNvSpPr/>
          <p:nvPr/>
        </p:nvSpPr>
        <p:spPr>
          <a:xfrm>
            <a:off x="1835640" y="587160"/>
            <a:ext cx="1296720" cy="504720"/>
          </a:xfrm>
          <a:prstGeom prst="rect">
            <a:avLst/>
          </a:prstGeom>
          <a:solidFill>
            <a:srgbClr val="ffffff"/>
          </a:solidFill>
          <a:ln w="25560">
            <a:solidFill>
              <a:srgbClr val="f79646"/>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Despoblamiento</a:t>
            </a:r>
            <a:endParaRPr b="0" lang="pt-BR" sz="1200" spc="-1" strike="noStrike">
              <a:latin typeface="Arial"/>
            </a:endParaRPr>
          </a:p>
          <a:p>
            <a:pPr algn="ctr">
              <a:lnSpc>
                <a:spcPct val="100000"/>
              </a:lnSpc>
            </a:pPr>
            <a:r>
              <a:rPr b="1" lang="pt-BR" sz="1200" spc="-1" strike="noStrike">
                <a:solidFill>
                  <a:srgbClr val="000000"/>
                </a:solidFill>
                <a:latin typeface="Calibri"/>
                <a:ea typeface="DejaVu Sans"/>
              </a:rPr>
              <a:t>Rural</a:t>
            </a:r>
            <a:endParaRPr b="0" lang="pt-BR" sz="1200" spc="-1" strike="noStrike">
              <a:latin typeface="Arial"/>
            </a:endParaRPr>
          </a:p>
        </p:txBody>
      </p:sp>
      <p:sp>
        <p:nvSpPr>
          <p:cNvPr id="288" name="CustomShape 7"/>
          <p:cNvSpPr/>
          <p:nvPr/>
        </p:nvSpPr>
        <p:spPr>
          <a:xfrm>
            <a:off x="4094640" y="956520"/>
            <a:ext cx="1086840" cy="425520"/>
          </a:xfrm>
          <a:prstGeom prst="rect">
            <a:avLst/>
          </a:prstGeom>
          <a:solidFill>
            <a:srgbClr val="ffffff"/>
          </a:solidFill>
          <a:ln w="25560">
            <a:solidFill>
              <a:srgbClr val="f79646"/>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Camineria</a:t>
            </a:r>
            <a:endParaRPr b="0" lang="pt-BR" sz="1200" spc="-1" strike="noStrike">
              <a:latin typeface="Arial"/>
            </a:endParaRPr>
          </a:p>
        </p:txBody>
      </p:sp>
      <p:sp>
        <p:nvSpPr>
          <p:cNvPr id="289" name="CustomShape 8"/>
          <p:cNvSpPr/>
          <p:nvPr/>
        </p:nvSpPr>
        <p:spPr>
          <a:xfrm>
            <a:off x="521280" y="644760"/>
            <a:ext cx="1095480" cy="523080"/>
          </a:xfrm>
          <a:prstGeom prst="rect">
            <a:avLst/>
          </a:prstGeom>
          <a:solidFill>
            <a:srgbClr val="ffffff"/>
          </a:solidFill>
          <a:ln w="25560">
            <a:solidFill>
              <a:srgbClr val="f79646"/>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Minería como Competencia</a:t>
            </a:r>
            <a:endParaRPr b="0" lang="pt-BR" sz="1200" spc="-1" strike="noStrike">
              <a:latin typeface="Arial"/>
            </a:endParaRPr>
          </a:p>
          <a:p>
            <a:pPr algn="ctr">
              <a:lnSpc>
                <a:spcPct val="100000"/>
              </a:lnSpc>
            </a:pPr>
            <a:r>
              <a:rPr b="1" lang="pt-BR" sz="1200" spc="-1" strike="noStrike">
                <a:solidFill>
                  <a:srgbClr val="000000"/>
                </a:solidFill>
                <a:latin typeface="Calibri"/>
                <a:ea typeface="DejaVu Sans"/>
              </a:rPr>
              <a:t> </a:t>
            </a:r>
            <a:endParaRPr b="0" lang="pt-BR" sz="1200" spc="-1" strike="noStrike">
              <a:latin typeface="Arial"/>
            </a:endParaRPr>
          </a:p>
        </p:txBody>
      </p:sp>
      <p:sp>
        <p:nvSpPr>
          <p:cNvPr id="290" name="CustomShape 9"/>
          <p:cNvSpPr/>
          <p:nvPr/>
        </p:nvSpPr>
        <p:spPr>
          <a:xfrm>
            <a:off x="0" y="6597360"/>
            <a:ext cx="9141120" cy="331200"/>
          </a:xfrm>
          <a:prstGeom prst="rect">
            <a:avLst/>
          </a:prstGeom>
          <a:noFill/>
          <a:ln>
            <a:noFill/>
          </a:ln>
        </p:spPr>
        <p:style>
          <a:lnRef idx="0"/>
          <a:fillRef idx="0"/>
          <a:effectRef idx="0"/>
          <a:fontRef idx="minor"/>
        </p:style>
        <p:txBody>
          <a:bodyPr lIns="90000" rIns="90000" tIns="45000" bIns="45000"/>
          <a:p>
            <a:pPr>
              <a:lnSpc>
                <a:spcPct val="100000"/>
              </a:lnSpc>
            </a:pP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600" spc="-1" strike="noStrike">
                <a:solidFill>
                  <a:srgbClr val="000000"/>
                </a:solidFill>
                <a:latin typeface="Calibri"/>
                <a:ea typeface="DejaVu Sans"/>
              </a:rPr>
              <a:t>             </a:t>
            </a:r>
            <a:endParaRPr b="0" lang="pt-BR" sz="1600" spc="-1" strike="noStrike">
              <a:latin typeface="Arial"/>
            </a:endParaRPr>
          </a:p>
        </p:txBody>
      </p:sp>
      <p:sp>
        <p:nvSpPr>
          <p:cNvPr id="291" name="CustomShape 10"/>
          <p:cNvSpPr/>
          <p:nvPr/>
        </p:nvSpPr>
        <p:spPr>
          <a:xfrm>
            <a:off x="291960" y="-27360"/>
            <a:ext cx="1541160" cy="1060560"/>
          </a:xfrm>
          <a:prstGeom prst="rect">
            <a:avLst/>
          </a:prstGeom>
          <a:noFill/>
          <a:ln>
            <a:noFill/>
          </a:ln>
        </p:spPr>
        <p:style>
          <a:lnRef idx="0"/>
          <a:fillRef idx="0"/>
          <a:effectRef idx="0"/>
          <a:fontRef idx="minor"/>
        </p:style>
        <p:txBody>
          <a:bodyPr lIns="90000" rIns="90000" tIns="45000" bIns="45000"/>
          <a:p>
            <a:pPr>
              <a:lnSpc>
                <a:spcPct val="100000"/>
              </a:lnSpc>
            </a:pPr>
            <a:r>
              <a:rPr b="1" lang="pt-BR" sz="1600" spc="-1" strike="noStrike">
                <a:solidFill>
                  <a:srgbClr val="000000"/>
                </a:solidFill>
                <a:latin typeface="Calibri"/>
                <a:ea typeface="DejaVu Sans"/>
              </a:rPr>
              <a:t>Magnitud +</a:t>
            </a:r>
            <a:endParaRPr b="0" lang="pt-BR" sz="1600" spc="-1" strike="noStrike">
              <a:latin typeface="Arial"/>
            </a:endParaRPr>
          </a:p>
          <a:p>
            <a:pPr>
              <a:lnSpc>
                <a:spcPct val="100000"/>
              </a:lnSpc>
            </a:pPr>
            <a:r>
              <a:rPr b="1" lang="pt-BR" sz="1600" spc="-1" strike="noStrike">
                <a:solidFill>
                  <a:srgbClr val="000000"/>
                </a:solidFill>
                <a:latin typeface="Calibri"/>
                <a:ea typeface="DejaVu Sans"/>
              </a:rPr>
              <a:t>Viabilidad -</a:t>
            </a:r>
            <a:endParaRPr b="0" lang="pt-BR" sz="1600" spc="-1" strike="noStrike">
              <a:latin typeface="Arial"/>
            </a:endParaRPr>
          </a:p>
        </p:txBody>
      </p:sp>
      <p:sp>
        <p:nvSpPr>
          <p:cNvPr id="292" name="CustomShape 11"/>
          <p:cNvSpPr/>
          <p:nvPr/>
        </p:nvSpPr>
        <p:spPr>
          <a:xfrm>
            <a:off x="203040" y="5445360"/>
            <a:ext cx="1486080" cy="1184400"/>
          </a:xfrm>
          <a:prstGeom prst="rect">
            <a:avLst/>
          </a:prstGeom>
          <a:noFill/>
          <a:ln>
            <a:noFill/>
          </a:ln>
        </p:spPr>
        <p:style>
          <a:lnRef idx="0"/>
          <a:fillRef idx="0"/>
          <a:effectRef idx="0"/>
          <a:fontRef idx="minor"/>
        </p:style>
        <p:txBody>
          <a:bodyPr lIns="90000" rIns="90000" tIns="45000" bIns="45000"/>
          <a:p>
            <a:pPr>
              <a:lnSpc>
                <a:spcPct val="100000"/>
              </a:lnSpc>
            </a:pPr>
            <a:r>
              <a:rPr b="1" lang="pt-BR" sz="1800" spc="-1" strike="noStrike">
                <a:solidFill>
                  <a:srgbClr val="000000"/>
                </a:solidFill>
                <a:latin typeface="Calibri"/>
                <a:ea typeface="DejaVu Sans"/>
              </a:rPr>
              <a:t>Viabilidad -</a:t>
            </a:r>
            <a:endParaRPr b="0" lang="pt-BR" sz="1800" spc="-1" strike="noStrike">
              <a:latin typeface="Arial"/>
            </a:endParaRPr>
          </a:p>
          <a:p>
            <a:pPr>
              <a:lnSpc>
                <a:spcPct val="100000"/>
              </a:lnSpc>
            </a:pPr>
            <a:r>
              <a:rPr b="1" lang="pt-BR" sz="1800" spc="-1" strike="noStrike">
                <a:solidFill>
                  <a:srgbClr val="000000"/>
                </a:solidFill>
                <a:latin typeface="Calibri"/>
                <a:ea typeface="DejaVu Sans"/>
              </a:rPr>
              <a:t>Magnitud  -</a:t>
            </a:r>
            <a:endParaRPr b="0" lang="pt-BR" sz="1800" spc="-1" strike="noStrike">
              <a:latin typeface="Arial"/>
            </a:endParaRPr>
          </a:p>
        </p:txBody>
      </p:sp>
      <p:sp>
        <p:nvSpPr>
          <p:cNvPr id="293" name="CustomShape 12"/>
          <p:cNvSpPr/>
          <p:nvPr/>
        </p:nvSpPr>
        <p:spPr>
          <a:xfrm>
            <a:off x="7128000" y="5693760"/>
            <a:ext cx="1999080" cy="1458720"/>
          </a:xfrm>
          <a:prstGeom prst="rect">
            <a:avLst/>
          </a:prstGeom>
          <a:noFill/>
          <a:ln>
            <a:noFill/>
          </a:ln>
        </p:spPr>
        <p:style>
          <a:lnRef idx="0"/>
          <a:fillRef idx="0"/>
          <a:effectRef idx="0"/>
          <a:fontRef idx="minor"/>
        </p:style>
        <p:txBody>
          <a:bodyPr lIns="90000" rIns="90000" tIns="45000" bIns="45000"/>
          <a:p>
            <a:pPr>
              <a:lnSpc>
                <a:spcPct val="100000"/>
              </a:lnSpc>
            </a:pPr>
            <a:r>
              <a:rPr b="1" lang="pt-BR" sz="1800" spc="-1" strike="noStrike">
                <a:solidFill>
                  <a:srgbClr val="000000"/>
                </a:solidFill>
                <a:latin typeface="Calibri"/>
                <a:ea typeface="DejaVu Sans"/>
              </a:rPr>
              <a:t>Viabilidad +</a:t>
            </a:r>
            <a:endParaRPr b="0" lang="pt-BR" sz="1800" spc="-1" strike="noStrike">
              <a:latin typeface="Arial"/>
            </a:endParaRPr>
          </a:p>
          <a:p>
            <a:pPr>
              <a:lnSpc>
                <a:spcPct val="100000"/>
              </a:lnSpc>
            </a:pPr>
            <a:r>
              <a:rPr b="1" lang="pt-BR" sz="1800" spc="-1" strike="noStrike">
                <a:solidFill>
                  <a:srgbClr val="000000"/>
                </a:solidFill>
                <a:latin typeface="Calibri"/>
                <a:ea typeface="DejaVu Sans"/>
              </a:rPr>
              <a:t>Magnitud -</a:t>
            </a:r>
            <a:endParaRPr b="0" lang="pt-BR" sz="1800" spc="-1" strike="noStrike">
              <a:latin typeface="Arial"/>
            </a:endParaRPr>
          </a:p>
          <a:p>
            <a:pPr>
              <a:lnSpc>
                <a:spcPct val="100000"/>
              </a:lnSpc>
            </a:pPr>
            <a:endParaRPr b="0" lang="pt-BR" sz="1800" spc="-1" strike="noStrike">
              <a:latin typeface="Arial"/>
            </a:endParaRPr>
          </a:p>
        </p:txBody>
      </p:sp>
      <p:sp>
        <p:nvSpPr>
          <p:cNvPr id="294" name="CustomShape 13"/>
          <p:cNvSpPr/>
          <p:nvPr/>
        </p:nvSpPr>
        <p:spPr>
          <a:xfrm>
            <a:off x="7521840" y="-1440"/>
            <a:ext cx="1542960" cy="1184400"/>
          </a:xfrm>
          <a:prstGeom prst="rect">
            <a:avLst/>
          </a:prstGeom>
          <a:noFill/>
          <a:ln>
            <a:noFill/>
          </a:ln>
        </p:spPr>
        <p:style>
          <a:lnRef idx="0"/>
          <a:fillRef idx="0"/>
          <a:effectRef idx="0"/>
          <a:fontRef idx="minor"/>
        </p:style>
        <p:txBody>
          <a:bodyPr lIns="90000" rIns="90000" tIns="45000" bIns="45000"/>
          <a:p>
            <a:pPr>
              <a:lnSpc>
                <a:spcPct val="100000"/>
              </a:lnSpc>
            </a:pPr>
            <a:r>
              <a:rPr b="1" lang="pt-BR" sz="1800" spc="-1" strike="noStrike">
                <a:solidFill>
                  <a:srgbClr val="000000"/>
                </a:solidFill>
                <a:latin typeface="Calibri"/>
                <a:ea typeface="DejaVu Sans"/>
              </a:rPr>
              <a:t>Magnitud +</a:t>
            </a:r>
            <a:endParaRPr b="0" lang="pt-BR" sz="1800" spc="-1" strike="noStrike">
              <a:latin typeface="Arial"/>
            </a:endParaRPr>
          </a:p>
          <a:p>
            <a:pPr>
              <a:lnSpc>
                <a:spcPct val="100000"/>
              </a:lnSpc>
            </a:pPr>
            <a:r>
              <a:rPr b="1" lang="pt-BR" sz="1800" spc="-1" strike="noStrike">
                <a:solidFill>
                  <a:srgbClr val="000000"/>
                </a:solidFill>
                <a:latin typeface="Calibri"/>
                <a:ea typeface="DejaVu Sans"/>
              </a:rPr>
              <a:t>Viabilidad +</a:t>
            </a:r>
            <a:endParaRPr b="0" lang="pt-BR" sz="1800" spc="-1" strike="noStrike">
              <a:latin typeface="Arial"/>
            </a:endParaRPr>
          </a:p>
        </p:txBody>
      </p:sp>
      <p:sp>
        <p:nvSpPr>
          <p:cNvPr id="295" name="CustomShape 14"/>
          <p:cNvSpPr/>
          <p:nvPr/>
        </p:nvSpPr>
        <p:spPr>
          <a:xfrm>
            <a:off x="4572000" y="2627640"/>
            <a:ext cx="1156680" cy="429120"/>
          </a:xfrm>
          <a:prstGeom prst="rect">
            <a:avLst/>
          </a:prstGeom>
          <a:solidFill>
            <a:srgbClr val="ffffff"/>
          </a:solidFill>
          <a:ln w="25560">
            <a:solidFill>
              <a:srgbClr val="f79646"/>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Acceso a la Tierra</a:t>
            </a:r>
            <a:endParaRPr b="0" lang="pt-BR" sz="1200" spc="-1" strike="noStrike">
              <a:latin typeface="Arial"/>
            </a:endParaRPr>
          </a:p>
        </p:txBody>
      </p:sp>
      <p:sp>
        <p:nvSpPr>
          <p:cNvPr id="296" name="CustomShape 15"/>
          <p:cNvSpPr/>
          <p:nvPr/>
        </p:nvSpPr>
        <p:spPr>
          <a:xfrm>
            <a:off x="5796000" y="3646800"/>
            <a:ext cx="1222200" cy="586440"/>
          </a:xfrm>
          <a:prstGeom prst="rect">
            <a:avLst/>
          </a:prstGeom>
          <a:solidFill>
            <a:srgbClr val="ffffff"/>
          </a:solidFill>
          <a:ln w="25560">
            <a:solidFill>
              <a:srgbClr val="f79646"/>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Acceso al  Crédito Productivo</a:t>
            </a:r>
            <a:endParaRPr b="0" lang="pt-BR" sz="1200" spc="-1" strike="noStrike">
              <a:latin typeface="Arial"/>
            </a:endParaRPr>
          </a:p>
        </p:txBody>
      </p:sp>
      <p:sp>
        <p:nvSpPr>
          <p:cNvPr id="297" name="CustomShape 16"/>
          <p:cNvSpPr/>
          <p:nvPr/>
        </p:nvSpPr>
        <p:spPr>
          <a:xfrm>
            <a:off x="0" y="3599280"/>
            <a:ext cx="289080" cy="2556720"/>
          </a:xfrm>
          <a:prstGeom prst="rect">
            <a:avLst/>
          </a:prstGeom>
          <a:noFill/>
          <a:ln>
            <a:noFill/>
          </a:ln>
        </p:spPr>
        <p:style>
          <a:lnRef idx="0"/>
          <a:fillRef idx="0"/>
          <a:effectRef idx="0"/>
          <a:fontRef idx="minor"/>
        </p:style>
        <p:txBody>
          <a:bodyPr lIns="90000" rIns="90000" tIns="45000" bIns="45000"/>
          <a:p>
            <a:pPr>
              <a:lnSpc>
                <a:spcPct val="100000"/>
              </a:lnSpc>
            </a:pPr>
            <a:r>
              <a:rPr b="1" lang="pt-BR" sz="1800" spc="-1" strike="noStrike">
                <a:solidFill>
                  <a:srgbClr val="000000"/>
                </a:solidFill>
                <a:latin typeface="Calibri"/>
                <a:ea typeface="DejaVu Sans"/>
              </a:rPr>
              <a:t>Magnitud</a:t>
            </a:r>
            <a:endParaRPr b="0" lang="pt-BR" sz="1800" spc="-1" strike="noStrike">
              <a:latin typeface="Arial"/>
            </a:endParaRPr>
          </a:p>
          <a:p>
            <a:pPr>
              <a:lnSpc>
                <a:spcPct val="100000"/>
              </a:lnSpc>
            </a:pPr>
            <a:endParaRPr b="0" lang="pt-BR" sz="1800" spc="-1" strike="noStrike">
              <a:latin typeface="Arial"/>
            </a:endParaRPr>
          </a:p>
        </p:txBody>
      </p:sp>
      <p:sp>
        <p:nvSpPr>
          <p:cNvPr id="298" name="CustomShape 17"/>
          <p:cNvSpPr/>
          <p:nvPr/>
        </p:nvSpPr>
        <p:spPr>
          <a:xfrm>
            <a:off x="7193160" y="1152000"/>
            <a:ext cx="1156680" cy="429120"/>
          </a:xfrm>
          <a:prstGeom prst="rect">
            <a:avLst/>
          </a:prstGeom>
          <a:solidFill>
            <a:srgbClr val="ffffff"/>
          </a:solidFill>
          <a:ln w="25560">
            <a:solidFill>
              <a:srgbClr val="f79646"/>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Sistema Tributario</a:t>
            </a:r>
            <a:endParaRPr b="0" lang="pt-BR" sz="1200" spc="-1" strike="noStrike">
              <a:latin typeface="Arial"/>
            </a:endParaRPr>
          </a:p>
          <a:p>
            <a:pPr algn="ctr">
              <a:lnSpc>
                <a:spcPct val="100000"/>
              </a:lnSpc>
            </a:pPr>
            <a:endParaRPr b="0" lang="pt-BR" sz="1200" spc="-1" strike="noStrike">
              <a:latin typeface="Arial"/>
            </a:endParaRPr>
          </a:p>
        </p:txBody>
      </p:sp>
      <p:sp>
        <p:nvSpPr>
          <p:cNvPr id="299" name="CustomShape 18"/>
          <p:cNvSpPr/>
          <p:nvPr/>
        </p:nvSpPr>
        <p:spPr>
          <a:xfrm>
            <a:off x="6480000" y="1656000"/>
            <a:ext cx="2134440" cy="429120"/>
          </a:xfrm>
          <a:prstGeom prst="rect">
            <a:avLst/>
          </a:prstGeom>
          <a:solidFill>
            <a:srgbClr val="ffffff"/>
          </a:solidFill>
          <a:ln w="25560">
            <a:solidFill>
              <a:srgbClr val="f79646"/>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Desconocimiento de Minería</a:t>
            </a:r>
            <a:endParaRPr b="0" lang="pt-BR" sz="1200" spc="-1" strike="noStrike">
              <a:latin typeface="Arial"/>
            </a:endParaRPr>
          </a:p>
        </p:txBody>
      </p:sp>
      <p:sp>
        <p:nvSpPr>
          <p:cNvPr id="300" name="CustomShape 19"/>
          <p:cNvSpPr/>
          <p:nvPr/>
        </p:nvSpPr>
        <p:spPr>
          <a:xfrm>
            <a:off x="4041000" y="6369480"/>
            <a:ext cx="1687680" cy="362160"/>
          </a:xfrm>
          <a:prstGeom prst="rect">
            <a:avLst/>
          </a:prstGeom>
          <a:noFill/>
          <a:ln>
            <a:noFill/>
          </a:ln>
        </p:spPr>
        <p:style>
          <a:lnRef idx="0"/>
          <a:fillRef idx="0"/>
          <a:effectRef idx="0"/>
          <a:fontRef idx="minor"/>
        </p:style>
        <p:txBody>
          <a:bodyPr lIns="90000" rIns="90000" tIns="45000" bIns="45000"/>
          <a:p>
            <a:pPr>
              <a:lnSpc>
                <a:spcPct val="100000"/>
              </a:lnSpc>
            </a:pPr>
            <a:r>
              <a:rPr b="1" lang="pt-BR" sz="1800" spc="-1" strike="noStrike">
                <a:solidFill>
                  <a:srgbClr val="000000"/>
                </a:solidFill>
                <a:latin typeface="Calibri"/>
                <a:ea typeface="DejaVu Sans"/>
              </a:rPr>
              <a:t>Viabilidad</a:t>
            </a:r>
            <a:endParaRPr b="0" lang="pt-BR" sz="1800" spc="-1" strike="noStrike">
              <a:latin typeface="Arial"/>
            </a:endParaRPr>
          </a:p>
        </p:txBody>
      </p:sp>
      <p:sp>
        <p:nvSpPr>
          <p:cNvPr id="301" name="CustomShape 20"/>
          <p:cNvSpPr/>
          <p:nvPr/>
        </p:nvSpPr>
        <p:spPr>
          <a:xfrm>
            <a:off x="0" y="321840"/>
            <a:ext cx="283680" cy="362160"/>
          </a:xfrm>
          <a:prstGeom prst="rect">
            <a:avLst/>
          </a:prstGeom>
          <a:noFill/>
          <a:ln>
            <a:noFill/>
          </a:ln>
        </p:spPr>
        <p:style>
          <a:lnRef idx="0"/>
          <a:fillRef idx="0"/>
          <a:effectRef idx="0"/>
          <a:fontRef idx="minor"/>
        </p:style>
        <p:txBody>
          <a:bodyPr lIns="90000" rIns="90000" tIns="45000" bIns="45000"/>
          <a:p>
            <a:pPr>
              <a:lnSpc>
                <a:spcPct val="100000"/>
              </a:lnSpc>
            </a:pPr>
            <a:r>
              <a:rPr b="1" lang="pt-BR" sz="1800" spc="-1" strike="noStrike">
                <a:solidFill>
                  <a:srgbClr val="000000"/>
                </a:solidFill>
                <a:latin typeface="Calibri"/>
                <a:ea typeface="DejaVu Sans"/>
              </a:rPr>
              <a:t>+</a:t>
            </a:r>
            <a:endParaRPr b="0" lang="pt-BR" sz="1800" spc="-1" strike="noStrike">
              <a:latin typeface="Arial"/>
            </a:endParaRPr>
          </a:p>
        </p:txBody>
      </p:sp>
      <p:sp>
        <p:nvSpPr>
          <p:cNvPr id="302" name="CustomShape 21"/>
          <p:cNvSpPr/>
          <p:nvPr/>
        </p:nvSpPr>
        <p:spPr>
          <a:xfrm>
            <a:off x="8294760" y="6597360"/>
            <a:ext cx="434520" cy="362160"/>
          </a:xfrm>
          <a:prstGeom prst="rect">
            <a:avLst/>
          </a:prstGeom>
          <a:noFill/>
          <a:ln>
            <a:noFill/>
          </a:ln>
        </p:spPr>
        <p:style>
          <a:lnRef idx="0"/>
          <a:fillRef idx="0"/>
          <a:effectRef idx="0"/>
          <a:fontRef idx="minor"/>
        </p:style>
        <p:txBody>
          <a:bodyPr lIns="90000" rIns="90000" tIns="45000" bIns="45000"/>
          <a:p>
            <a:pPr>
              <a:lnSpc>
                <a:spcPct val="100000"/>
              </a:lnSpc>
            </a:pPr>
            <a:r>
              <a:rPr b="1" lang="pt-BR" sz="1800" spc="-1" strike="noStrike">
                <a:solidFill>
                  <a:srgbClr val="000000"/>
                </a:solidFill>
                <a:latin typeface="Calibri"/>
                <a:ea typeface="DejaVu Sans"/>
              </a:rPr>
              <a:t>-</a:t>
            </a:r>
            <a:endParaRPr b="0" lang="pt-BR" sz="1800" spc="-1" strike="noStrike">
              <a:latin typeface="Arial"/>
            </a:endParaRPr>
          </a:p>
        </p:txBody>
      </p:sp>
    </p:spTree>
  </p:cSld>
  <p:timing>
    <p:tnLst>
      <p:par>
        <p:cTn id="105" dur="indefinite" restart="never" nodeType="tmRoot">
          <p:childTnLst>
            <p:seq>
              <p:cTn id="106"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CustomShape 1"/>
          <p:cNvSpPr/>
          <p:nvPr/>
        </p:nvSpPr>
        <p:spPr>
          <a:xfrm>
            <a:off x="1944000" y="3357000"/>
            <a:ext cx="1877760" cy="428400"/>
          </a:xfrm>
          <a:prstGeom prst="ellipse">
            <a:avLst/>
          </a:prstGeom>
          <a:solidFill>
            <a:srgbClr val="ddd9c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TRANSPORTE</a:t>
            </a:r>
            <a:endParaRPr b="0" lang="pt-BR" sz="1200" spc="-1" strike="noStrike">
              <a:latin typeface="Arial"/>
            </a:endParaRPr>
          </a:p>
        </p:txBody>
      </p:sp>
      <p:sp>
        <p:nvSpPr>
          <p:cNvPr id="304" name="CustomShape 2"/>
          <p:cNvSpPr/>
          <p:nvPr/>
        </p:nvSpPr>
        <p:spPr>
          <a:xfrm flipV="1">
            <a:off x="197280" y="-26496720"/>
            <a:ext cx="1080" cy="6668280"/>
          </a:xfrm>
          <a:custGeom>
            <a:avLst/>
            <a:gdLst/>
            <a:ahLst/>
            <a:rect l="l" t="t" r="r" b="b"/>
            <a:pathLst>
              <a:path w="21600" h="21600">
                <a:moveTo>
                  <a:pt x="0" y="0"/>
                </a:moveTo>
                <a:lnTo>
                  <a:pt x="21600" y="21600"/>
                </a:lnTo>
              </a:path>
            </a:pathLst>
          </a:custGeom>
          <a:noFill/>
          <a:ln w="28440">
            <a:solidFill>
              <a:srgbClr val="000000"/>
            </a:solidFill>
            <a:round/>
            <a:tailEnd len="med" type="triangle" w="med"/>
          </a:ln>
        </p:spPr>
        <p:style>
          <a:lnRef idx="0"/>
          <a:fillRef idx="0"/>
          <a:effectRef idx="0"/>
          <a:fontRef idx="minor"/>
        </p:style>
      </p:sp>
      <p:sp>
        <p:nvSpPr>
          <p:cNvPr id="305" name="CustomShape 3"/>
          <p:cNvSpPr/>
          <p:nvPr/>
        </p:nvSpPr>
        <p:spPr>
          <a:xfrm>
            <a:off x="40680" y="6597360"/>
            <a:ext cx="8991360" cy="360"/>
          </a:xfrm>
          <a:custGeom>
            <a:avLst/>
            <a:gdLst/>
            <a:ahLst/>
            <a:rect l="l" t="t" r="r" b="b"/>
            <a:pathLst>
              <a:path w="21600" h="21600">
                <a:moveTo>
                  <a:pt x="0" y="0"/>
                </a:moveTo>
                <a:lnTo>
                  <a:pt x="21600" y="21600"/>
                </a:lnTo>
              </a:path>
            </a:pathLst>
          </a:custGeom>
          <a:noFill/>
          <a:ln w="28440">
            <a:solidFill>
              <a:srgbClr val="000000"/>
            </a:solidFill>
            <a:round/>
            <a:tailEnd len="med" type="triangle" w="med"/>
          </a:ln>
        </p:spPr>
        <p:style>
          <a:lnRef idx="0"/>
          <a:fillRef idx="0"/>
          <a:effectRef idx="0"/>
          <a:fontRef idx="minor"/>
        </p:style>
      </p:sp>
      <p:sp>
        <p:nvSpPr>
          <p:cNvPr id="306" name="CustomShape 4"/>
          <p:cNvSpPr/>
          <p:nvPr/>
        </p:nvSpPr>
        <p:spPr>
          <a:xfrm>
            <a:off x="5580000" y="3069000"/>
            <a:ext cx="2192760" cy="864720"/>
          </a:xfrm>
          <a:prstGeom prst="ellipse">
            <a:avLst/>
          </a:prstGeom>
          <a:solidFill>
            <a:srgbClr val="ddd9c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ACCESO A INFORMACION CLIMATICA</a:t>
            </a:r>
            <a:endParaRPr b="0" lang="pt-BR" sz="1200" spc="-1" strike="noStrike">
              <a:latin typeface="Arial"/>
            </a:endParaRPr>
          </a:p>
        </p:txBody>
      </p:sp>
      <p:sp>
        <p:nvSpPr>
          <p:cNvPr id="307" name="CustomShape 5"/>
          <p:cNvSpPr/>
          <p:nvPr/>
        </p:nvSpPr>
        <p:spPr>
          <a:xfrm>
            <a:off x="0" y="6597360"/>
            <a:ext cx="9139680" cy="329760"/>
          </a:xfrm>
          <a:prstGeom prst="rect">
            <a:avLst/>
          </a:prstGeom>
          <a:noFill/>
          <a:ln>
            <a:noFill/>
          </a:ln>
        </p:spPr>
        <p:style>
          <a:lnRef idx="0"/>
          <a:fillRef idx="0"/>
          <a:effectRef idx="0"/>
          <a:fontRef idx="minor"/>
        </p:style>
        <p:txBody>
          <a:bodyPr lIns="90000" rIns="90000" tIns="45000" bIns="45000"/>
          <a:p>
            <a:pPr>
              <a:lnSpc>
                <a:spcPct val="100000"/>
              </a:lnSpc>
            </a:pPr>
            <a:r>
              <a:rPr b="1" lang="pt-BR" sz="1600" spc="-1" strike="noStrike">
                <a:solidFill>
                  <a:srgbClr val="000000"/>
                </a:solidFill>
                <a:latin typeface="Calibri"/>
                <a:ea typeface="DejaVu Sans"/>
              </a:rPr>
              <a:t>-</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VIABILIDAD</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600" spc="-1" strike="noStrike">
                <a:solidFill>
                  <a:srgbClr val="000000"/>
                </a:solidFill>
                <a:latin typeface="Calibri"/>
                <a:ea typeface="DejaVu Sans"/>
              </a:rPr>
              <a:t>             +</a:t>
            </a:r>
            <a:endParaRPr b="0" lang="pt-BR" sz="1600" spc="-1" strike="noStrike">
              <a:latin typeface="Arial"/>
            </a:endParaRPr>
          </a:p>
        </p:txBody>
      </p:sp>
      <p:sp>
        <p:nvSpPr>
          <p:cNvPr id="308" name="CustomShape 6"/>
          <p:cNvSpPr/>
          <p:nvPr/>
        </p:nvSpPr>
        <p:spPr>
          <a:xfrm>
            <a:off x="-35640" y="-27360"/>
            <a:ext cx="1578960" cy="572400"/>
          </a:xfrm>
          <a:prstGeom prst="rect">
            <a:avLst/>
          </a:prstGeom>
          <a:noFill/>
          <a:ln>
            <a:noFill/>
          </a:ln>
        </p:spPr>
        <p:style>
          <a:lnRef idx="0"/>
          <a:fillRef idx="0"/>
          <a:effectRef idx="0"/>
          <a:fontRef idx="minor"/>
        </p:style>
        <p:txBody>
          <a:bodyPr lIns="90000" rIns="90000" tIns="45000" bIns="45000"/>
          <a:p>
            <a:pPr>
              <a:lnSpc>
                <a:spcPct val="100000"/>
              </a:lnSpc>
            </a:pPr>
            <a:r>
              <a:rPr b="1" lang="pt-BR" sz="1600" spc="-1" strike="noStrike">
                <a:solidFill>
                  <a:srgbClr val="000000"/>
                </a:solidFill>
                <a:latin typeface="Calibri"/>
                <a:ea typeface="DejaVu Sans"/>
              </a:rPr>
              <a:t>+    MAGNITUD</a:t>
            </a:r>
            <a:endParaRPr b="0" lang="pt-BR" sz="1600" spc="-1" strike="noStrike">
              <a:latin typeface="Arial"/>
            </a:endParaRPr>
          </a:p>
        </p:txBody>
      </p:sp>
      <p:sp>
        <p:nvSpPr>
          <p:cNvPr id="309" name="CustomShape 7"/>
          <p:cNvSpPr/>
          <p:nvPr/>
        </p:nvSpPr>
        <p:spPr>
          <a:xfrm>
            <a:off x="3672000" y="3312000"/>
            <a:ext cx="2080440" cy="859680"/>
          </a:xfrm>
          <a:prstGeom prst="ellipse">
            <a:avLst/>
          </a:prstGeom>
          <a:solidFill>
            <a:srgbClr val="ddd9c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DEPREDADORES DE OVINOS</a:t>
            </a:r>
            <a:endParaRPr b="0" lang="pt-BR" sz="1200" spc="-1" strike="noStrike">
              <a:latin typeface="Arial"/>
            </a:endParaRPr>
          </a:p>
        </p:txBody>
      </p:sp>
      <p:sp>
        <p:nvSpPr>
          <p:cNvPr id="310" name="CustomShape 8"/>
          <p:cNvSpPr/>
          <p:nvPr/>
        </p:nvSpPr>
        <p:spPr>
          <a:xfrm>
            <a:off x="3780000" y="936000"/>
            <a:ext cx="1363680" cy="688320"/>
          </a:xfrm>
          <a:prstGeom prst="ellipse">
            <a:avLst/>
          </a:prstGeom>
          <a:solidFill>
            <a:srgbClr val="ddd9c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EFECTOS DE LA SEQUIA</a:t>
            </a:r>
            <a:endParaRPr b="0" lang="pt-BR" sz="1200" spc="-1" strike="noStrike">
              <a:latin typeface="Arial"/>
            </a:endParaRPr>
          </a:p>
        </p:txBody>
      </p:sp>
      <p:sp>
        <p:nvSpPr>
          <p:cNvPr id="311" name="CustomShape 9"/>
          <p:cNvSpPr/>
          <p:nvPr/>
        </p:nvSpPr>
        <p:spPr>
          <a:xfrm>
            <a:off x="648000" y="1564560"/>
            <a:ext cx="1959480" cy="546480"/>
          </a:xfrm>
          <a:prstGeom prst="ellipse">
            <a:avLst/>
          </a:prstGeom>
          <a:solidFill>
            <a:srgbClr val="ddd9c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ACCESO A LA EDUCACION</a:t>
            </a:r>
            <a:endParaRPr b="0" lang="pt-BR" sz="1200" spc="-1" strike="noStrike">
              <a:latin typeface="Arial"/>
            </a:endParaRPr>
          </a:p>
        </p:txBody>
      </p:sp>
      <p:sp>
        <p:nvSpPr>
          <p:cNvPr id="312" name="CustomShape 10"/>
          <p:cNvSpPr/>
          <p:nvPr/>
        </p:nvSpPr>
        <p:spPr>
          <a:xfrm>
            <a:off x="1800000" y="720000"/>
            <a:ext cx="2211480" cy="840240"/>
          </a:xfrm>
          <a:prstGeom prst="ellipse">
            <a:avLst/>
          </a:prstGeom>
          <a:solidFill>
            <a:srgbClr val="ddd9c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RELEVO GENERACIONAL</a:t>
            </a:r>
            <a:endParaRPr b="0" lang="pt-BR" sz="1200" spc="-1" strike="noStrike">
              <a:latin typeface="Arial"/>
            </a:endParaRPr>
          </a:p>
        </p:txBody>
      </p:sp>
      <p:sp>
        <p:nvSpPr>
          <p:cNvPr id="313" name="CustomShape 11"/>
          <p:cNvSpPr/>
          <p:nvPr/>
        </p:nvSpPr>
        <p:spPr>
          <a:xfrm>
            <a:off x="2016000" y="4077000"/>
            <a:ext cx="1563480" cy="378000"/>
          </a:xfrm>
          <a:prstGeom prst="ellipse">
            <a:avLst/>
          </a:prstGeom>
          <a:solidFill>
            <a:srgbClr val="ddd9c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ABIGEATO</a:t>
            </a:r>
            <a:endParaRPr b="0" lang="pt-BR" sz="1200" spc="-1" strike="noStrike">
              <a:latin typeface="Arial"/>
            </a:endParaRPr>
          </a:p>
        </p:txBody>
      </p:sp>
      <p:sp>
        <p:nvSpPr>
          <p:cNvPr id="314" name="CustomShape 12"/>
          <p:cNvSpPr/>
          <p:nvPr/>
        </p:nvSpPr>
        <p:spPr>
          <a:xfrm>
            <a:off x="2898000" y="4509000"/>
            <a:ext cx="1850760" cy="560880"/>
          </a:xfrm>
          <a:prstGeom prst="ellipse">
            <a:avLst/>
          </a:prstGeom>
          <a:solidFill>
            <a:srgbClr val="ddd9c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ACCESO A LA TIERRA</a:t>
            </a:r>
            <a:endParaRPr b="0" lang="pt-BR" sz="1200" spc="-1" strike="noStrike">
              <a:latin typeface="Arial"/>
            </a:endParaRPr>
          </a:p>
        </p:txBody>
      </p:sp>
      <p:sp>
        <p:nvSpPr>
          <p:cNvPr id="315" name="CustomShape 13"/>
          <p:cNvSpPr/>
          <p:nvPr/>
        </p:nvSpPr>
        <p:spPr>
          <a:xfrm>
            <a:off x="3708000" y="1989000"/>
            <a:ext cx="2840760" cy="903600"/>
          </a:xfrm>
          <a:prstGeom prst="ellipse">
            <a:avLst/>
          </a:prstGeom>
          <a:solidFill>
            <a:srgbClr val="ddd9c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PARTICIPACION DE PRODUCTORES EN ORGANIZACIONES RURALES</a:t>
            </a:r>
            <a:endParaRPr b="0" lang="pt-BR" sz="1200" spc="-1" strike="noStrike">
              <a:latin typeface="Arial"/>
            </a:endParaRPr>
          </a:p>
        </p:txBody>
      </p:sp>
      <p:sp>
        <p:nvSpPr>
          <p:cNvPr id="316" name="CustomShape 14"/>
          <p:cNvSpPr/>
          <p:nvPr/>
        </p:nvSpPr>
        <p:spPr>
          <a:xfrm>
            <a:off x="2195640" y="2133000"/>
            <a:ext cx="1579680" cy="743760"/>
          </a:xfrm>
          <a:prstGeom prst="ellipse">
            <a:avLst/>
          </a:prstGeom>
          <a:solidFill>
            <a:srgbClr val="ddd9c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SALUD RURAL </a:t>
            </a:r>
            <a:endParaRPr b="0" lang="pt-BR" sz="1200" spc="-1" strike="noStrike">
              <a:latin typeface="Arial"/>
            </a:endParaRPr>
          </a:p>
        </p:txBody>
      </p:sp>
      <p:sp>
        <p:nvSpPr>
          <p:cNvPr id="317" name="CustomShape 15"/>
          <p:cNvSpPr/>
          <p:nvPr/>
        </p:nvSpPr>
        <p:spPr>
          <a:xfrm>
            <a:off x="3528000" y="5085360"/>
            <a:ext cx="2517120" cy="499680"/>
          </a:xfrm>
          <a:prstGeom prst="ellipse">
            <a:avLst/>
          </a:prstGeom>
          <a:solidFill>
            <a:srgbClr val="ddd9c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ELECTRIFICACION RURAL</a:t>
            </a:r>
            <a:endParaRPr b="0" lang="pt-BR" sz="1200" spc="-1" strike="noStrike">
              <a:latin typeface="Arial"/>
            </a:endParaRPr>
          </a:p>
        </p:txBody>
      </p:sp>
      <p:sp>
        <p:nvSpPr>
          <p:cNvPr id="318" name="CustomShape 16"/>
          <p:cNvSpPr/>
          <p:nvPr/>
        </p:nvSpPr>
        <p:spPr>
          <a:xfrm>
            <a:off x="5146920" y="504000"/>
            <a:ext cx="2121840" cy="1003680"/>
          </a:xfrm>
          <a:prstGeom prst="ellipse">
            <a:avLst/>
          </a:prstGeom>
          <a:solidFill>
            <a:srgbClr val="ff6600"/>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FALTA DE AUTONOMIA PARA TOMA DE DECISIONES</a:t>
            </a:r>
            <a:endParaRPr b="0" lang="pt-BR" sz="1200" spc="-1" strike="noStrike">
              <a:latin typeface="Arial"/>
            </a:endParaRPr>
          </a:p>
        </p:txBody>
      </p:sp>
    </p:spTree>
  </p:cSld>
  <p:timing>
    <p:tnLst>
      <p:par>
        <p:cTn id="107" dur="indefinite" restart="never" nodeType="tmRoot">
          <p:childTnLst>
            <p:seq>
              <p:cTn id="108"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CustomShape 1"/>
          <p:cNvSpPr/>
          <p:nvPr/>
        </p:nvSpPr>
        <p:spPr>
          <a:xfrm>
            <a:off x="3132000" y="5877360"/>
            <a:ext cx="2228040" cy="785520"/>
          </a:xfrm>
          <a:prstGeom prst="rect">
            <a:avLst/>
          </a:prstGeom>
          <a:noFill/>
          <a:ln>
            <a:noFill/>
          </a:ln>
        </p:spPr>
        <p:style>
          <a:lnRef idx="0"/>
          <a:fillRef idx="0"/>
          <a:effectRef idx="0"/>
          <a:fontRef idx="minor"/>
        </p:style>
        <p:txBody>
          <a:bodyPr lIns="90000" rIns="90000" tIns="45000" bIns="45000"/>
          <a:p>
            <a:pPr>
              <a:lnSpc>
                <a:spcPct val="100000"/>
              </a:lnSpc>
            </a:pP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400" spc="-1" strike="noStrike">
                <a:solidFill>
                  <a:srgbClr val="000000"/>
                </a:solidFill>
                <a:latin typeface="Calibri"/>
                <a:ea typeface="DejaVu Sans"/>
              </a:rPr>
              <a:t>	</a:t>
            </a:r>
            <a:r>
              <a:rPr b="1" lang="pt-BR" sz="1600" spc="-1" strike="noStrike">
                <a:solidFill>
                  <a:srgbClr val="000000"/>
                </a:solidFill>
                <a:latin typeface="Calibri"/>
                <a:ea typeface="DejaVu Sans"/>
              </a:rPr>
              <a:t>CAUSAS             </a:t>
            </a:r>
            <a:endParaRPr b="0" lang="pt-BR" sz="1600" spc="-1" strike="noStrike">
              <a:latin typeface="Arial"/>
            </a:endParaRPr>
          </a:p>
        </p:txBody>
      </p:sp>
      <p:sp>
        <p:nvSpPr>
          <p:cNvPr id="320" name="CustomShape 2"/>
          <p:cNvSpPr/>
          <p:nvPr/>
        </p:nvSpPr>
        <p:spPr>
          <a:xfrm>
            <a:off x="3781080" y="930240"/>
            <a:ext cx="1578960" cy="329760"/>
          </a:xfrm>
          <a:prstGeom prst="rect">
            <a:avLst/>
          </a:prstGeom>
          <a:noFill/>
          <a:ln>
            <a:noFill/>
          </a:ln>
        </p:spPr>
        <p:style>
          <a:lnRef idx="0"/>
          <a:fillRef idx="0"/>
          <a:effectRef idx="0"/>
          <a:fontRef idx="minor"/>
        </p:style>
        <p:txBody>
          <a:bodyPr lIns="90000" rIns="90000" tIns="45000" bIns="45000"/>
          <a:p>
            <a:pPr>
              <a:lnSpc>
                <a:spcPct val="100000"/>
              </a:lnSpc>
            </a:pPr>
            <a:r>
              <a:rPr b="1" lang="pt-BR" sz="1600" spc="-1" strike="noStrike">
                <a:solidFill>
                  <a:srgbClr val="000000"/>
                </a:solidFill>
                <a:latin typeface="Calibri"/>
                <a:ea typeface="DejaVu Sans"/>
              </a:rPr>
              <a:t>   </a:t>
            </a:r>
            <a:r>
              <a:rPr b="1" lang="pt-BR" sz="1600" spc="-1" strike="noStrike">
                <a:solidFill>
                  <a:srgbClr val="000000"/>
                </a:solidFill>
                <a:latin typeface="Calibri"/>
                <a:ea typeface="DejaVu Sans"/>
              </a:rPr>
              <a:t>EFECTOS</a:t>
            </a:r>
            <a:endParaRPr b="0" lang="pt-BR" sz="1600" spc="-1" strike="noStrike">
              <a:latin typeface="Arial"/>
            </a:endParaRPr>
          </a:p>
        </p:txBody>
      </p:sp>
      <p:sp>
        <p:nvSpPr>
          <p:cNvPr id="321" name="CustomShape 3"/>
          <p:cNvSpPr/>
          <p:nvPr/>
        </p:nvSpPr>
        <p:spPr>
          <a:xfrm>
            <a:off x="4356000" y="1368000"/>
            <a:ext cx="1688760" cy="1141920"/>
          </a:xfrm>
          <a:prstGeom prst="ellipse">
            <a:avLst/>
          </a:prstGeom>
          <a:solidFill>
            <a:srgbClr val="8eb4e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DIFICULTAD PARA PLANIFICAR </a:t>
            </a:r>
            <a:endParaRPr b="0" lang="pt-BR" sz="1200" spc="-1" strike="noStrike">
              <a:latin typeface="Arial"/>
            </a:endParaRPr>
          </a:p>
        </p:txBody>
      </p:sp>
      <p:sp>
        <p:nvSpPr>
          <p:cNvPr id="322" name="CustomShape 4"/>
          <p:cNvSpPr/>
          <p:nvPr/>
        </p:nvSpPr>
        <p:spPr>
          <a:xfrm>
            <a:off x="72000" y="1296000"/>
            <a:ext cx="1959480" cy="1552680"/>
          </a:xfrm>
          <a:prstGeom prst="ellipse">
            <a:avLst/>
          </a:prstGeom>
          <a:solidFill>
            <a:srgbClr val="8eb4e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 </a:t>
            </a:r>
            <a:r>
              <a:rPr b="1" lang="pt-BR" sz="1200" spc="-1" strike="noStrike">
                <a:solidFill>
                  <a:srgbClr val="000000"/>
                </a:solidFill>
                <a:latin typeface="Calibri"/>
                <a:ea typeface="DejaVu Sans"/>
              </a:rPr>
              <a:t>ESCASA MOTIVACION PARA DAR CONTINUIDAD A LOS PROCESOS</a:t>
            </a:r>
            <a:endParaRPr b="0" lang="pt-BR" sz="1200" spc="-1" strike="noStrike">
              <a:latin typeface="Arial"/>
            </a:endParaRPr>
          </a:p>
        </p:txBody>
      </p:sp>
      <p:sp>
        <p:nvSpPr>
          <p:cNvPr id="323" name="CustomShape 5"/>
          <p:cNvSpPr/>
          <p:nvPr/>
        </p:nvSpPr>
        <p:spPr>
          <a:xfrm>
            <a:off x="2267640" y="1296000"/>
            <a:ext cx="2040480" cy="1336680"/>
          </a:xfrm>
          <a:prstGeom prst="ellipse">
            <a:avLst/>
          </a:prstGeom>
          <a:solidFill>
            <a:srgbClr val="8eb4e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ESCASO TRABAJO A LA INTERNA DE LAS ORGANIZACIONES</a:t>
            </a:r>
            <a:endParaRPr b="0" lang="pt-BR" sz="1200" spc="-1" strike="noStrike">
              <a:latin typeface="Arial"/>
            </a:endParaRPr>
          </a:p>
        </p:txBody>
      </p:sp>
      <p:sp>
        <p:nvSpPr>
          <p:cNvPr id="324" name="CustomShape 6"/>
          <p:cNvSpPr/>
          <p:nvPr/>
        </p:nvSpPr>
        <p:spPr>
          <a:xfrm>
            <a:off x="5904000" y="1152000"/>
            <a:ext cx="1796760" cy="1292760"/>
          </a:xfrm>
          <a:prstGeom prst="ellipse">
            <a:avLst/>
          </a:prstGeom>
          <a:solidFill>
            <a:srgbClr val="8eb4e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FALTA DE ESTIMULO PARA PROPONER  </a:t>
            </a:r>
            <a:endParaRPr b="0" lang="pt-BR" sz="1200" spc="-1" strike="noStrike">
              <a:latin typeface="Arial"/>
            </a:endParaRPr>
          </a:p>
        </p:txBody>
      </p:sp>
      <p:sp>
        <p:nvSpPr>
          <p:cNvPr id="325" name="CustomShape 7"/>
          <p:cNvSpPr/>
          <p:nvPr/>
        </p:nvSpPr>
        <p:spPr>
          <a:xfrm>
            <a:off x="3420000" y="2853000"/>
            <a:ext cx="2984760" cy="1147680"/>
          </a:xfrm>
          <a:prstGeom prst="ellipse">
            <a:avLst/>
          </a:prstGeom>
          <a:solidFill>
            <a:srgbClr val="ff6600"/>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FALTA DE AUTONOMIA PARA TOMA DE DECISIONES</a:t>
            </a:r>
            <a:endParaRPr b="0" lang="pt-BR" sz="1200" spc="-1" strike="noStrike">
              <a:latin typeface="Arial"/>
            </a:endParaRPr>
          </a:p>
        </p:txBody>
      </p:sp>
      <p:sp>
        <p:nvSpPr>
          <p:cNvPr id="326" name="CustomShape 8"/>
          <p:cNvSpPr/>
          <p:nvPr/>
        </p:nvSpPr>
        <p:spPr>
          <a:xfrm>
            <a:off x="4724280" y="4176000"/>
            <a:ext cx="1579680" cy="1408680"/>
          </a:xfrm>
          <a:prstGeom prst="ellipse">
            <a:avLst/>
          </a:prstGeom>
          <a:solidFill>
            <a:srgbClr val="92d050"/>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POLITICA PUBLICA DE ARRIBA HACIA ABAJO</a:t>
            </a:r>
            <a:endParaRPr b="0" lang="pt-BR" sz="1200" spc="-1" strike="noStrike">
              <a:latin typeface="Arial"/>
            </a:endParaRPr>
          </a:p>
        </p:txBody>
      </p:sp>
      <p:sp>
        <p:nvSpPr>
          <p:cNvPr id="327" name="CustomShape 9"/>
          <p:cNvSpPr/>
          <p:nvPr/>
        </p:nvSpPr>
        <p:spPr>
          <a:xfrm>
            <a:off x="648000" y="4516920"/>
            <a:ext cx="2111760" cy="780120"/>
          </a:xfrm>
          <a:prstGeom prst="ellipse">
            <a:avLst/>
          </a:prstGeom>
          <a:solidFill>
            <a:srgbClr val="92d050"/>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PERCEPCION DE BAJA INCIDENCIA</a:t>
            </a:r>
            <a:endParaRPr b="0" lang="pt-BR" sz="1200" spc="-1" strike="noStrike">
              <a:latin typeface="Arial"/>
            </a:endParaRPr>
          </a:p>
        </p:txBody>
      </p:sp>
      <p:sp>
        <p:nvSpPr>
          <p:cNvPr id="328" name="CustomShape 10"/>
          <p:cNvSpPr/>
          <p:nvPr/>
        </p:nvSpPr>
        <p:spPr>
          <a:xfrm>
            <a:off x="2832120" y="4003920"/>
            <a:ext cx="1815840" cy="1797120"/>
          </a:xfrm>
          <a:prstGeom prst="ellipse">
            <a:avLst/>
          </a:prstGeom>
          <a:solidFill>
            <a:srgbClr val="92d050"/>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AUSENCIA DE MARCO JURIDICO QUE PROPENDA A LA AUTONOMIA </a:t>
            </a:r>
            <a:endParaRPr b="0" lang="pt-BR" sz="1200" spc="-1" strike="noStrike">
              <a:latin typeface="Arial"/>
            </a:endParaRPr>
          </a:p>
        </p:txBody>
      </p:sp>
      <p:sp>
        <p:nvSpPr>
          <p:cNvPr id="329" name="CustomShape 11"/>
          <p:cNvSpPr/>
          <p:nvPr/>
        </p:nvSpPr>
        <p:spPr>
          <a:xfrm>
            <a:off x="6308640" y="4104000"/>
            <a:ext cx="2544120" cy="1696680"/>
          </a:xfrm>
          <a:prstGeom prst="ellipse">
            <a:avLst/>
          </a:prstGeom>
          <a:solidFill>
            <a:srgbClr val="92d050"/>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PREPONDERANCIA DE INTERESES INDIVIDUALES SOBRE COLECTIVOS  </a:t>
            </a:r>
            <a:endParaRPr b="0" lang="pt-BR" sz="1200" spc="-1" strike="noStrike">
              <a:latin typeface="Arial"/>
            </a:endParaRPr>
          </a:p>
        </p:txBody>
      </p:sp>
      <p:sp>
        <p:nvSpPr>
          <p:cNvPr id="330" name="CustomShape 12"/>
          <p:cNvSpPr/>
          <p:nvPr/>
        </p:nvSpPr>
        <p:spPr>
          <a:xfrm>
            <a:off x="7524360" y="1296000"/>
            <a:ext cx="1579680" cy="1264320"/>
          </a:xfrm>
          <a:prstGeom prst="ellipse">
            <a:avLst/>
          </a:prstGeom>
          <a:solidFill>
            <a:srgbClr val="8eb4e3"/>
          </a:solidFill>
          <a:ln w="25560">
            <a:solidFill>
              <a:srgbClr val="3a5f8b"/>
            </a:solidFill>
            <a:round/>
          </a:ln>
        </p:spPr>
        <p:style>
          <a:lnRef idx="0"/>
          <a:fillRef idx="0"/>
          <a:effectRef idx="0"/>
          <a:fontRef idx="minor"/>
        </p:style>
        <p:txBody>
          <a:bodyPr lIns="90000" rIns="90000" tIns="45000" bIns="45000"/>
          <a:p>
            <a:pPr algn="ctr">
              <a:lnSpc>
                <a:spcPct val="100000"/>
              </a:lnSpc>
            </a:pPr>
            <a:r>
              <a:rPr b="1" lang="pt-BR" sz="1200" spc="-1" strike="noStrike">
                <a:solidFill>
                  <a:srgbClr val="000000"/>
                </a:solidFill>
                <a:latin typeface="Calibri"/>
                <a:ea typeface="DejaVu Sans"/>
              </a:rPr>
              <a:t>FALTA DE INTERES PARA LA AUTOGESTION  </a:t>
            </a:r>
            <a:endParaRPr b="0" lang="pt-BR" sz="1200" spc="-1" strike="noStrike">
              <a:latin typeface="Arial"/>
            </a:endParaRPr>
          </a:p>
        </p:txBody>
      </p:sp>
    </p:spTree>
  </p:cSld>
  <p:timing>
    <p:tnLst>
      <p:par>
        <p:cTn id="109" dur="indefinite" restart="never" nodeType="tmRoot">
          <p:childTnLst>
            <p:seq>
              <p:cTn id="110"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1" name="" descr=""/>
          <p:cNvPicPr/>
          <p:nvPr/>
        </p:nvPicPr>
        <p:blipFill>
          <a:blip r:embed="rId1"/>
          <a:stretch/>
        </p:blipFill>
        <p:spPr>
          <a:xfrm>
            <a:off x="1197360" y="18000"/>
            <a:ext cx="6855480" cy="6855480"/>
          </a:xfrm>
          <a:prstGeom prst="rect">
            <a:avLst/>
          </a:prstGeom>
          <a:ln>
            <a:noFill/>
          </a:ln>
        </p:spPr>
      </p:pic>
    </p:spTree>
  </p:cSld>
  <p:timing>
    <p:tnLst>
      <p:par>
        <p:cTn id="111" dur="indefinite" restart="never" nodeType="tmRoot">
          <p:childTnLst>
            <p:seq>
              <p:cTn id="112"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2" name="" descr=""/>
          <p:cNvPicPr/>
          <p:nvPr/>
        </p:nvPicPr>
        <p:blipFill>
          <a:blip r:embed="rId1"/>
          <a:stretch/>
        </p:blipFill>
        <p:spPr>
          <a:xfrm>
            <a:off x="1197360" y="18000"/>
            <a:ext cx="6855480" cy="6855480"/>
          </a:xfrm>
          <a:prstGeom prst="rect">
            <a:avLst/>
          </a:prstGeom>
          <a:ln>
            <a:noFill/>
          </a:ln>
        </p:spPr>
      </p:pic>
    </p:spTree>
  </p:cSld>
  <p:timing>
    <p:tnLst>
      <p:par>
        <p:cTn id="113" dur="indefinite" restart="never" nodeType="tmRoot">
          <p:childTnLst>
            <p:seq>
              <p:cTn id="114"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3" name="" descr=""/>
          <p:cNvPicPr/>
          <p:nvPr/>
        </p:nvPicPr>
        <p:blipFill>
          <a:blip r:embed="rId1"/>
          <a:stretch/>
        </p:blipFill>
        <p:spPr>
          <a:xfrm>
            <a:off x="1197360" y="18000"/>
            <a:ext cx="6855480" cy="6855480"/>
          </a:xfrm>
          <a:prstGeom prst="rect">
            <a:avLst/>
          </a:prstGeom>
          <a:ln>
            <a:noFill/>
          </a:ln>
        </p:spPr>
      </p:pic>
    </p:spTree>
  </p:cSld>
  <p:timing>
    <p:tnLst>
      <p:par>
        <p:cTn id="115" dur="indefinite" restart="never" nodeType="tmRoot">
          <p:childTnLst>
            <p:seq>
              <p:cTn id="116"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4" name="" descr=""/>
          <p:cNvPicPr/>
          <p:nvPr/>
        </p:nvPicPr>
        <p:blipFill>
          <a:blip r:embed="rId1"/>
          <a:stretch/>
        </p:blipFill>
        <p:spPr>
          <a:xfrm>
            <a:off x="1197360" y="18000"/>
            <a:ext cx="6855480" cy="6855480"/>
          </a:xfrm>
          <a:prstGeom prst="rect">
            <a:avLst/>
          </a:prstGeom>
          <a:ln>
            <a:noFill/>
          </a:ln>
        </p:spPr>
      </p:pic>
    </p:spTree>
  </p:cSld>
  <p:timing>
    <p:tnLst>
      <p:par>
        <p:cTn id="117" dur="indefinite" restart="never" nodeType="tmRoot">
          <p:childTnLst>
            <p:seq>
              <p:cTn id="118"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5" name="" descr=""/>
          <p:cNvPicPr/>
          <p:nvPr/>
        </p:nvPicPr>
        <p:blipFill>
          <a:blip r:embed="rId1"/>
          <a:stretch/>
        </p:blipFill>
        <p:spPr>
          <a:xfrm>
            <a:off x="1197360" y="18000"/>
            <a:ext cx="6855480" cy="6855480"/>
          </a:xfrm>
          <a:prstGeom prst="rect">
            <a:avLst/>
          </a:prstGeom>
          <a:ln>
            <a:noFill/>
          </a:ln>
        </p:spPr>
      </p:pic>
    </p:spTree>
  </p:cSld>
  <p:timing>
    <p:tnLst>
      <p:par>
        <p:cTn id="119" dur="indefinite" restart="never" nodeType="tmRoot">
          <p:childTnLst>
            <p:seq>
              <p:cTn id="120"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7" name="CustomShape 1"/>
          <p:cNvSpPr/>
          <p:nvPr/>
        </p:nvSpPr>
        <p:spPr>
          <a:xfrm>
            <a:off x="3808080" y="2231280"/>
            <a:ext cx="2869920" cy="2806560"/>
          </a:xfrm>
          <a:prstGeom prst="ellipse">
            <a:avLst/>
          </a:prstGeom>
          <a:noFill/>
          <a:ln w="36000">
            <a:solidFill>
              <a:srgbClr val="3465a4"/>
            </a:solidFill>
            <a:round/>
          </a:ln>
        </p:spPr>
        <p:style>
          <a:lnRef idx="0"/>
          <a:fillRef idx="0"/>
          <a:effectRef idx="0"/>
          <a:fontRef idx="minor"/>
        </p:style>
      </p:sp>
      <p:sp>
        <p:nvSpPr>
          <p:cNvPr id="238" name="CustomShape 2"/>
          <p:cNvSpPr/>
          <p:nvPr/>
        </p:nvSpPr>
        <p:spPr>
          <a:xfrm>
            <a:off x="3115440" y="3733560"/>
            <a:ext cx="1894320" cy="1151640"/>
          </a:xfrm>
          <a:prstGeom prst="ellipse">
            <a:avLst/>
          </a:prstGeom>
          <a:noFill/>
          <a:ln w="36000">
            <a:solidFill>
              <a:srgbClr val="3465a4"/>
            </a:solidFill>
            <a:round/>
          </a:ln>
        </p:spPr>
        <p:style>
          <a:lnRef idx="0"/>
          <a:fillRef idx="0"/>
          <a:effectRef idx="0"/>
          <a:fontRef idx="minor"/>
        </p:style>
      </p:sp>
      <p:sp>
        <p:nvSpPr>
          <p:cNvPr id="239" name="CustomShape 3"/>
          <p:cNvSpPr/>
          <p:nvPr/>
        </p:nvSpPr>
        <p:spPr>
          <a:xfrm>
            <a:off x="431280" y="151920"/>
            <a:ext cx="8270640" cy="750600"/>
          </a:xfrm>
          <a:prstGeom prst="rect">
            <a:avLst/>
          </a:prstGeom>
          <a:noFill/>
          <a:ln>
            <a:noFill/>
          </a:ln>
        </p:spPr>
        <p:style>
          <a:lnRef idx="0"/>
          <a:fillRef idx="0"/>
          <a:effectRef idx="0"/>
          <a:fontRef idx="minor"/>
        </p:style>
        <p:txBody>
          <a:bodyPr lIns="90000" rIns="90000" tIns="45000" bIns="45000"/>
          <a:p>
            <a:pPr algn="ctr">
              <a:lnSpc>
                <a:spcPct val="100000"/>
              </a:lnSpc>
            </a:pPr>
            <a:r>
              <a:rPr b="1" lang="pt-BR" sz="2200" spc="-1" strike="noStrike">
                <a:solidFill>
                  <a:srgbClr val="004586"/>
                </a:solidFill>
                <a:latin typeface="Arial"/>
                <a:ea typeface="DejaVu Sans"/>
              </a:rPr>
              <a:t>Extensión critica: bases </a:t>
            </a:r>
            <a:endParaRPr b="0" lang="pt-BR" sz="2200" spc="-1" strike="noStrike">
              <a:latin typeface="Arial"/>
            </a:endParaRPr>
          </a:p>
        </p:txBody>
      </p:sp>
      <p:sp>
        <p:nvSpPr>
          <p:cNvPr id="240" name="CustomShape 4"/>
          <p:cNvSpPr/>
          <p:nvPr/>
        </p:nvSpPr>
        <p:spPr>
          <a:xfrm>
            <a:off x="5334840" y="3023640"/>
            <a:ext cx="3871440" cy="1177200"/>
          </a:xfrm>
          <a:prstGeom prst="rect">
            <a:avLst/>
          </a:prstGeom>
          <a:noFill/>
          <a:ln>
            <a:noFill/>
          </a:ln>
        </p:spPr>
        <p:style>
          <a:lnRef idx="0"/>
          <a:fillRef idx="0"/>
          <a:effectRef idx="0"/>
          <a:fontRef idx="minor"/>
        </p:style>
        <p:txBody>
          <a:bodyPr wrap="none" lIns="90000" rIns="90000" tIns="45000" bIns="45000"/>
          <a:p>
            <a:pPr>
              <a:lnSpc>
                <a:spcPct val="100000"/>
              </a:lnSpc>
            </a:pPr>
            <a:r>
              <a:rPr b="1" lang="pt-BR" sz="1979" spc="-1" strike="noStrike">
                <a:solidFill>
                  <a:srgbClr val="000000"/>
                </a:solidFill>
                <a:latin typeface="Arial"/>
                <a:ea typeface="DejaVu Sans"/>
              </a:rPr>
              <a:t>Organizaciones y movimientos</a:t>
            </a:r>
            <a:endParaRPr b="0" lang="pt-BR" sz="1979" spc="-1" strike="noStrike">
              <a:latin typeface="Arial"/>
            </a:endParaRPr>
          </a:p>
          <a:p>
            <a:pPr>
              <a:lnSpc>
                <a:spcPct val="100000"/>
              </a:lnSpc>
            </a:pPr>
            <a:r>
              <a:rPr b="1" lang="pt-BR" sz="1979" spc="-1" strike="noStrike">
                <a:solidFill>
                  <a:srgbClr val="000000"/>
                </a:solidFill>
                <a:latin typeface="Arial"/>
                <a:ea typeface="DejaVu Sans"/>
              </a:rPr>
              <a:t>campesinos, pueblos originarios, </a:t>
            </a:r>
            <a:endParaRPr b="0" lang="pt-BR" sz="1979" spc="-1" strike="noStrike">
              <a:latin typeface="Arial"/>
            </a:endParaRPr>
          </a:p>
          <a:p>
            <a:pPr>
              <a:lnSpc>
                <a:spcPct val="100000"/>
              </a:lnSpc>
            </a:pPr>
            <a:r>
              <a:rPr b="1" lang="pt-BR" sz="1979" spc="-1" strike="noStrike">
                <a:solidFill>
                  <a:srgbClr val="000000"/>
                </a:solidFill>
                <a:latin typeface="Arial"/>
                <a:ea typeface="DejaVu Sans"/>
              </a:rPr>
              <a:t>Asalariadas-os rurales, </a:t>
            </a:r>
            <a:endParaRPr b="0" lang="pt-BR" sz="1979" spc="-1" strike="noStrike">
              <a:latin typeface="Arial"/>
            </a:endParaRPr>
          </a:p>
          <a:p>
            <a:pPr>
              <a:lnSpc>
                <a:spcPct val="100000"/>
              </a:lnSpc>
            </a:pPr>
            <a:r>
              <a:rPr b="1" lang="pt-BR" sz="1979" spc="-1" strike="noStrike">
                <a:solidFill>
                  <a:srgbClr val="000000"/>
                </a:solidFill>
                <a:latin typeface="Arial"/>
                <a:ea typeface="DejaVu Sans"/>
              </a:rPr>
              <a:t>población subalternizada </a:t>
            </a:r>
            <a:endParaRPr b="0" lang="pt-BR" sz="1979" spc="-1" strike="noStrike">
              <a:latin typeface="Arial"/>
            </a:endParaRPr>
          </a:p>
          <a:p>
            <a:pPr>
              <a:lnSpc>
                <a:spcPct val="100000"/>
              </a:lnSpc>
            </a:pPr>
            <a:r>
              <a:rPr b="1" lang="pt-BR" sz="1979" spc="-1" strike="noStrike">
                <a:solidFill>
                  <a:srgbClr val="000000"/>
                </a:solidFill>
                <a:latin typeface="Arial"/>
                <a:ea typeface="DejaVu Sans"/>
              </a:rPr>
              <a:t>urbana y rural</a:t>
            </a:r>
            <a:endParaRPr b="0" lang="pt-BR" sz="1979" spc="-1" strike="noStrike">
              <a:latin typeface="Arial"/>
            </a:endParaRPr>
          </a:p>
          <a:p>
            <a:pPr>
              <a:lnSpc>
                <a:spcPct val="100000"/>
              </a:lnSpc>
            </a:pPr>
            <a:r>
              <a:rPr b="0" i="1" lang="pt-BR" sz="1979" spc="-1" strike="noStrike">
                <a:solidFill>
                  <a:srgbClr val="000000"/>
                </a:solidFill>
                <a:latin typeface="Arial"/>
                <a:ea typeface="DejaVu Sans"/>
              </a:rPr>
              <a:t>Freire, Fals Borda, Bosco Pinto</a:t>
            </a:r>
            <a:r>
              <a:rPr b="1" lang="pt-BR" sz="1979" spc="-1" strike="noStrike">
                <a:solidFill>
                  <a:srgbClr val="000000"/>
                </a:solidFill>
                <a:latin typeface="Arial"/>
                <a:ea typeface="DejaVu Sans"/>
              </a:rPr>
              <a:t> </a:t>
            </a:r>
            <a:endParaRPr b="0" lang="pt-BR" sz="1979" spc="-1" strike="noStrike">
              <a:latin typeface="Arial"/>
            </a:endParaRPr>
          </a:p>
        </p:txBody>
      </p:sp>
      <p:sp>
        <p:nvSpPr>
          <p:cNvPr id="241" name="Line 5"/>
          <p:cNvSpPr/>
          <p:nvPr/>
        </p:nvSpPr>
        <p:spPr>
          <a:xfrm flipV="1">
            <a:off x="-2015280" y="6190200"/>
            <a:ext cx="1080" cy="74160"/>
          </a:xfrm>
          <a:prstGeom prst="line">
            <a:avLst/>
          </a:prstGeom>
          <a:ln w="9360">
            <a:solidFill>
              <a:srgbClr val="000000"/>
            </a:solidFill>
            <a:round/>
            <a:tailEnd len="med" type="triangle" w="med"/>
          </a:ln>
        </p:spPr>
        <p:style>
          <a:lnRef idx="0"/>
          <a:fillRef idx="0"/>
          <a:effectRef idx="0"/>
          <a:fontRef idx="minor"/>
        </p:style>
      </p:sp>
      <p:sp>
        <p:nvSpPr>
          <p:cNvPr id="242" name="CustomShape 6"/>
          <p:cNvSpPr/>
          <p:nvPr/>
        </p:nvSpPr>
        <p:spPr>
          <a:xfrm>
            <a:off x="6595200" y="1584000"/>
            <a:ext cx="2381040" cy="1142280"/>
          </a:xfrm>
          <a:prstGeom prst="rect">
            <a:avLst/>
          </a:prstGeom>
          <a:noFill/>
          <a:ln>
            <a:noFill/>
          </a:ln>
        </p:spPr>
        <p:style>
          <a:lnRef idx="0"/>
          <a:fillRef idx="0"/>
          <a:effectRef idx="0"/>
          <a:fontRef idx="minor"/>
        </p:style>
        <p:txBody>
          <a:bodyPr wrap="none" lIns="90000" rIns="90000" tIns="45000" bIns="45000"/>
          <a:p>
            <a:pPr>
              <a:lnSpc>
                <a:spcPct val="100000"/>
              </a:lnSpc>
            </a:pPr>
            <a:r>
              <a:rPr b="1" lang="pt-BR" sz="1979" spc="-1" strike="noStrike">
                <a:solidFill>
                  <a:srgbClr val="000000"/>
                </a:solidFill>
                <a:latin typeface="Arial"/>
                <a:ea typeface="DejaVu Sans"/>
              </a:rPr>
              <a:t>Dialogo de saberes</a:t>
            </a:r>
            <a:endParaRPr b="0" lang="pt-BR" sz="1979" spc="-1" strike="noStrike">
              <a:latin typeface="Arial"/>
            </a:endParaRPr>
          </a:p>
          <a:p>
            <a:pPr>
              <a:lnSpc>
                <a:spcPct val="100000"/>
              </a:lnSpc>
            </a:pPr>
            <a:r>
              <a:rPr b="1" lang="pt-BR" sz="1979" spc="-1" strike="noStrike">
                <a:solidFill>
                  <a:srgbClr val="000000"/>
                </a:solidFill>
                <a:latin typeface="Arial"/>
                <a:ea typeface="DejaVu Sans"/>
              </a:rPr>
              <a:t>Ecología de saberes</a:t>
            </a:r>
            <a:endParaRPr b="0" lang="pt-BR" sz="1979" spc="-1" strike="noStrike">
              <a:latin typeface="Arial"/>
            </a:endParaRPr>
          </a:p>
          <a:p>
            <a:pPr>
              <a:lnSpc>
                <a:spcPct val="100000"/>
              </a:lnSpc>
            </a:pPr>
            <a:r>
              <a:rPr b="1" lang="pt-BR" sz="1979" spc="-1" strike="noStrike">
                <a:solidFill>
                  <a:srgbClr val="000000"/>
                </a:solidFill>
                <a:latin typeface="Arial"/>
                <a:ea typeface="DejaVu Sans"/>
              </a:rPr>
              <a:t>Co-producción de </a:t>
            </a:r>
            <a:endParaRPr b="0" lang="pt-BR" sz="1979" spc="-1" strike="noStrike">
              <a:latin typeface="Arial"/>
            </a:endParaRPr>
          </a:p>
          <a:p>
            <a:pPr>
              <a:lnSpc>
                <a:spcPct val="100000"/>
              </a:lnSpc>
            </a:pPr>
            <a:r>
              <a:rPr b="1" lang="pt-BR" sz="1979" spc="-1" strike="noStrike">
                <a:solidFill>
                  <a:srgbClr val="000000"/>
                </a:solidFill>
                <a:latin typeface="Arial"/>
                <a:ea typeface="DejaVu Sans"/>
              </a:rPr>
              <a:t>Conocimientos</a:t>
            </a:r>
            <a:endParaRPr b="0" lang="pt-BR" sz="1979" spc="-1" strike="noStrike">
              <a:latin typeface="Arial"/>
            </a:endParaRPr>
          </a:p>
          <a:p>
            <a:pPr>
              <a:lnSpc>
                <a:spcPct val="100000"/>
              </a:lnSpc>
            </a:pPr>
            <a:r>
              <a:rPr b="0" i="1" lang="pt-BR" sz="1979" spc="-1" strike="noStrike">
                <a:solidFill>
                  <a:srgbClr val="000000"/>
                </a:solidFill>
                <a:latin typeface="Arial"/>
                <a:ea typeface="DejaVu Sans"/>
              </a:rPr>
              <a:t>Souza Santos</a:t>
            </a:r>
            <a:endParaRPr b="0" lang="pt-BR" sz="1979" spc="-1" strike="noStrike">
              <a:latin typeface="Arial"/>
            </a:endParaRPr>
          </a:p>
        </p:txBody>
      </p:sp>
      <p:sp>
        <p:nvSpPr>
          <p:cNvPr id="243" name="CustomShape 7"/>
          <p:cNvSpPr/>
          <p:nvPr/>
        </p:nvSpPr>
        <p:spPr>
          <a:xfrm>
            <a:off x="589680" y="3384360"/>
            <a:ext cx="2206440" cy="630000"/>
          </a:xfrm>
          <a:prstGeom prst="rect">
            <a:avLst/>
          </a:prstGeom>
          <a:noFill/>
          <a:ln>
            <a:noFill/>
          </a:ln>
        </p:spPr>
        <p:style>
          <a:lnRef idx="0"/>
          <a:fillRef idx="0"/>
          <a:effectRef idx="0"/>
          <a:fontRef idx="minor"/>
        </p:style>
        <p:txBody>
          <a:bodyPr wrap="none" lIns="90000" rIns="90000" tIns="45000" bIns="45000"/>
          <a:p>
            <a:pPr>
              <a:lnSpc>
                <a:spcPct val="100000"/>
              </a:lnSpc>
            </a:pPr>
            <a:r>
              <a:rPr b="1" lang="pt-BR" sz="1979" spc="-1" strike="noStrike">
                <a:solidFill>
                  <a:srgbClr val="000000"/>
                </a:solidFill>
                <a:latin typeface="Arial"/>
                <a:ea typeface="DejaVu Sans"/>
              </a:rPr>
              <a:t>Equipos universitarios</a:t>
            </a:r>
            <a:endParaRPr b="0" lang="pt-BR" sz="1979" spc="-1" strike="noStrike">
              <a:latin typeface="Arial"/>
            </a:endParaRPr>
          </a:p>
          <a:p>
            <a:pPr>
              <a:lnSpc>
                <a:spcPct val="100000"/>
              </a:lnSpc>
            </a:pPr>
            <a:r>
              <a:rPr b="1" lang="pt-BR" sz="1979" spc="-1" strike="noStrike">
                <a:solidFill>
                  <a:srgbClr val="000000"/>
                </a:solidFill>
                <a:latin typeface="Arial"/>
                <a:ea typeface="DejaVu Sans"/>
              </a:rPr>
              <a:t> </a:t>
            </a:r>
            <a:r>
              <a:rPr b="1" lang="pt-BR" sz="1979" spc="-1" strike="noStrike">
                <a:solidFill>
                  <a:srgbClr val="000000"/>
                </a:solidFill>
                <a:latin typeface="Arial"/>
                <a:ea typeface="DejaVu Sans"/>
              </a:rPr>
              <a:t>interdisciplinarios</a:t>
            </a:r>
            <a:endParaRPr b="0" lang="pt-BR" sz="1979" spc="-1" strike="noStrike">
              <a:latin typeface="Arial"/>
            </a:endParaRPr>
          </a:p>
        </p:txBody>
      </p:sp>
      <p:sp>
        <p:nvSpPr>
          <p:cNvPr id="244" name="CustomShape 8"/>
          <p:cNvSpPr/>
          <p:nvPr/>
        </p:nvSpPr>
        <p:spPr>
          <a:xfrm>
            <a:off x="2641320" y="3592440"/>
            <a:ext cx="3655440" cy="2349000"/>
          </a:xfrm>
          <a:prstGeom prst="rect">
            <a:avLst/>
          </a:prstGeom>
          <a:noFill/>
          <a:ln>
            <a:noFill/>
          </a:ln>
        </p:spPr>
        <p:style>
          <a:lnRef idx="0"/>
          <a:fillRef idx="0"/>
          <a:effectRef idx="0"/>
          <a:fontRef idx="minor"/>
        </p:style>
        <p:txBody>
          <a:bodyPr lIns="90000" rIns="90000" tIns="45000" bIns="45000"/>
          <a:p>
            <a:pPr algn="ctr">
              <a:lnSpc>
                <a:spcPct val="100000"/>
              </a:lnSpc>
            </a:pPr>
            <a:r>
              <a:rPr b="1" lang="pt-BR" sz="1979" spc="-1" strike="noStrike">
                <a:solidFill>
                  <a:srgbClr val="000000"/>
                </a:solidFill>
                <a:latin typeface="Arial"/>
                <a:ea typeface="DejaVu Sans"/>
              </a:rPr>
              <a:t>Grupos </a:t>
            </a:r>
            <a:endParaRPr b="0" lang="pt-BR" sz="1979" spc="-1" strike="noStrike">
              <a:latin typeface="Arial"/>
            </a:endParaRPr>
          </a:p>
          <a:p>
            <a:pPr algn="ctr">
              <a:lnSpc>
                <a:spcPct val="100000"/>
              </a:lnSpc>
            </a:pPr>
            <a:r>
              <a:rPr b="1" lang="pt-BR" sz="1979" spc="-1" strike="noStrike">
                <a:solidFill>
                  <a:srgbClr val="000000"/>
                </a:solidFill>
                <a:latin typeface="Arial"/>
                <a:ea typeface="DejaVu Sans"/>
              </a:rPr>
              <a:t>“</a:t>
            </a:r>
            <a:r>
              <a:rPr b="1" lang="pt-BR" sz="1979" spc="-1" strike="noStrike">
                <a:solidFill>
                  <a:srgbClr val="000000"/>
                </a:solidFill>
                <a:latin typeface="Arial"/>
                <a:ea typeface="DejaVu Sans"/>
              </a:rPr>
              <a:t>motores”</a:t>
            </a:r>
            <a:endParaRPr b="0" lang="pt-BR" sz="1979" spc="-1" strike="noStrike">
              <a:latin typeface="Arial"/>
            </a:endParaRPr>
          </a:p>
          <a:p>
            <a:pPr algn="ctr">
              <a:lnSpc>
                <a:spcPct val="100000"/>
              </a:lnSpc>
            </a:pPr>
            <a:r>
              <a:rPr b="1" lang="pt-BR" sz="1979" spc="-1" strike="noStrike">
                <a:solidFill>
                  <a:srgbClr val="000000"/>
                </a:solidFill>
                <a:latin typeface="Arial"/>
                <a:ea typeface="DejaVu Sans"/>
              </a:rPr>
              <a:t> </a:t>
            </a:r>
            <a:r>
              <a:rPr b="1" lang="pt-BR" sz="1979" spc="-1" strike="noStrike">
                <a:solidFill>
                  <a:srgbClr val="000000"/>
                </a:solidFill>
                <a:latin typeface="Arial"/>
                <a:ea typeface="DejaVu Sans"/>
              </a:rPr>
              <a:t>con </a:t>
            </a:r>
            <a:endParaRPr b="0" lang="pt-BR" sz="1979" spc="-1" strike="noStrike">
              <a:latin typeface="Arial"/>
            </a:endParaRPr>
          </a:p>
          <a:p>
            <a:pPr algn="ctr">
              <a:lnSpc>
                <a:spcPct val="100000"/>
              </a:lnSpc>
            </a:pPr>
            <a:r>
              <a:rPr b="1" lang="pt-BR" sz="1979" spc="-1" strike="noStrike">
                <a:solidFill>
                  <a:srgbClr val="000000"/>
                </a:solidFill>
                <a:latin typeface="Arial"/>
                <a:ea typeface="DejaVu Sans"/>
              </a:rPr>
              <a:t>participación</a:t>
            </a:r>
            <a:endParaRPr b="0" lang="pt-BR" sz="1979" spc="-1" strike="noStrike">
              <a:latin typeface="Arial"/>
            </a:endParaRPr>
          </a:p>
          <a:p>
            <a:pPr algn="ctr">
              <a:lnSpc>
                <a:spcPct val="100000"/>
              </a:lnSpc>
            </a:pPr>
            <a:r>
              <a:rPr b="1" lang="pt-BR" sz="1979" spc="-1" strike="noStrike">
                <a:solidFill>
                  <a:srgbClr val="000000"/>
                </a:solidFill>
                <a:latin typeface="Arial"/>
                <a:ea typeface="DejaVu Sans"/>
              </a:rPr>
              <a:t>activa de organizaciones</a:t>
            </a:r>
            <a:endParaRPr b="0" lang="pt-BR" sz="1979" spc="-1" strike="noStrike">
              <a:latin typeface="Arial"/>
            </a:endParaRPr>
          </a:p>
          <a:p>
            <a:pPr algn="ctr">
              <a:lnSpc>
                <a:spcPct val="100000"/>
              </a:lnSpc>
            </a:pPr>
            <a:r>
              <a:rPr b="1" lang="pt-BR" sz="2200" spc="-1" strike="noStrike">
                <a:solidFill>
                  <a:srgbClr val="990000"/>
                </a:solidFill>
                <a:latin typeface="Arial"/>
                <a:ea typeface="DejaVu Sans"/>
              </a:rPr>
              <a:t>IAP</a:t>
            </a:r>
            <a:endParaRPr b="0" lang="pt-BR" sz="2200" spc="-1" strike="noStrike">
              <a:latin typeface="Arial"/>
            </a:endParaRPr>
          </a:p>
          <a:p>
            <a:pPr algn="ctr">
              <a:lnSpc>
                <a:spcPct val="100000"/>
              </a:lnSpc>
            </a:pPr>
            <a:r>
              <a:rPr b="0" i="1" lang="pt-BR" sz="1600" spc="-1" strike="noStrike">
                <a:solidFill>
                  <a:srgbClr val="000000"/>
                </a:solidFill>
                <a:latin typeface="Arial"/>
                <a:ea typeface="DejaVu Sans"/>
              </a:rPr>
              <a:t>Thiollent, Fals Borda, Bosco Pinto, Marti, Villasante, Pichon Riviere, Freire. </a:t>
            </a:r>
            <a:endParaRPr b="0" lang="pt-BR" sz="1600" spc="-1" strike="noStrike">
              <a:latin typeface="Arial"/>
            </a:endParaRPr>
          </a:p>
        </p:txBody>
      </p:sp>
      <p:sp>
        <p:nvSpPr>
          <p:cNvPr id="245" name="CustomShape 9"/>
          <p:cNvSpPr/>
          <p:nvPr/>
        </p:nvSpPr>
        <p:spPr>
          <a:xfrm>
            <a:off x="720360" y="1750320"/>
            <a:ext cx="2293560" cy="904680"/>
          </a:xfrm>
          <a:prstGeom prst="rect">
            <a:avLst/>
          </a:prstGeom>
          <a:noFill/>
          <a:ln>
            <a:noFill/>
          </a:ln>
        </p:spPr>
        <p:style>
          <a:lnRef idx="0"/>
          <a:fillRef idx="0"/>
          <a:effectRef idx="0"/>
          <a:fontRef idx="minor"/>
        </p:style>
        <p:txBody>
          <a:bodyPr lIns="90000" rIns="90000" tIns="45000" bIns="45000"/>
          <a:p>
            <a:pPr>
              <a:lnSpc>
                <a:spcPct val="100000"/>
              </a:lnSpc>
            </a:pPr>
            <a:r>
              <a:rPr b="1" lang="pt-BR" sz="1979" spc="-1" strike="noStrike">
                <a:solidFill>
                  <a:srgbClr val="000000"/>
                </a:solidFill>
                <a:latin typeface="Arial"/>
                <a:ea typeface="DejaVu Sans"/>
              </a:rPr>
              <a:t>Todos saben</a:t>
            </a:r>
            <a:endParaRPr b="0" lang="pt-BR" sz="1979" spc="-1" strike="noStrike">
              <a:latin typeface="Arial"/>
            </a:endParaRPr>
          </a:p>
          <a:p>
            <a:pPr>
              <a:lnSpc>
                <a:spcPct val="100000"/>
              </a:lnSpc>
            </a:pPr>
            <a:r>
              <a:rPr b="1" lang="pt-BR" sz="1979" spc="-1" strike="noStrike">
                <a:solidFill>
                  <a:srgbClr val="000000"/>
                </a:solidFill>
                <a:latin typeface="Arial"/>
                <a:ea typeface="DejaVu Sans"/>
              </a:rPr>
              <a:t>Todos aprenden</a:t>
            </a:r>
            <a:endParaRPr b="0" lang="pt-BR" sz="1979" spc="-1" strike="noStrike">
              <a:latin typeface="Arial"/>
            </a:endParaRPr>
          </a:p>
          <a:p>
            <a:pPr>
              <a:lnSpc>
                <a:spcPct val="100000"/>
              </a:lnSpc>
            </a:pPr>
            <a:r>
              <a:rPr b="1" lang="pt-BR" sz="1979" spc="-1" strike="noStrike">
                <a:solidFill>
                  <a:srgbClr val="000000"/>
                </a:solidFill>
                <a:latin typeface="Arial"/>
                <a:ea typeface="DejaVu Sans"/>
              </a:rPr>
              <a:t>Todos enseñan</a:t>
            </a:r>
            <a:endParaRPr b="0" lang="pt-BR" sz="1979" spc="-1" strike="noStrike">
              <a:latin typeface="Arial"/>
            </a:endParaRPr>
          </a:p>
          <a:p>
            <a:pPr>
              <a:lnSpc>
                <a:spcPct val="100000"/>
              </a:lnSpc>
            </a:pPr>
            <a:r>
              <a:rPr b="0" i="1" lang="pt-BR" sz="1979" spc="-1" strike="noStrike">
                <a:solidFill>
                  <a:srgbClr val="000000"/>
                </a:solidFill>
                <a:latin typeface="Arial"/>
                <a:ea typeface="DejaVu Sans"/>
              </a:rPr>
              <a:t>Freire, Fals Borda, Bosco Pinto</a:t>
            </a:r>
            <a:endParaRPr b="0" lang="pt-BR" sz="1979" spc="-1" strike="noStrike">
              <a:latin typeface="Arial"/>
            </a:endParaRPr>
          </a:p>
          <a:p>
            <a:pPr>
              <a:lnSpc>
                <a:spcPct val="100000"/>
              </a:lnSpc>
            </a:pPr>
            <a:endParaRPr b="0" lang="pt-BR" sz="1979" spc="-1" strike="noStrike">
              <a:latin typeface="Arial"/>
            </a:endParaRPr>
          </a:p>
        </p:txBody>
      </p:sp>
      <p:sp>
        <p:nvSpPr>
          <p:cNvPr id="246" name="CustomShape 10"/>
          <p:cNvSpPr/>
          <p:nvPr/>
        </p:nvSpPr>
        <p:spPr>
          <a:xfrm>
            <a:off x="359640" y="6013440"/>
            <a:ext cx="8404200" cy="630000"/>
          </a:xfrm>
          <a:prstGeom prst="rect">
            <a:avLst/>
          </a:prstGeom>
          <a:noFill/>
          <a:ln>
            <a:noFill/>
          </a:ln>
        </p:spPr>
        <p:style>
          <a:lnRef idx="0"/>
          <a:fillRef idx="0"/>
          <a:effectRef idx="0"/>
          <a:fontRef idx="minor"/>
        </p:style>
        <p:txBody>
          <a:bodyPr lIns="90000" rIns="90000" tIns="45000" bIns="45000"/>
          <a:p>
            <a:pPr algn="ctr">
              <a:lnSpc>
                <a:spcPct val="100000"/>
              </a:lnSpc>
            </a:pPr>
            <a:r>
              <a:rPr b="0" lang="pt-BR" sz="1979" spc="-1" strike="noStrike">
                <a:solidFill>
                  <a:srgbClr val="000000"/>
                </a:solidFill>
                <a:latin typeface="Arial"/>
                <a:ea typeface="DejaVu Sans"/>
              </a:rPr>
              <a:t>Objetivo: transformación estructural de la realidad, modificando las relaciones sociales de producción y los procesos de dominación (igualdad de genero)</a:t>
            </a:r>
            <a:endParaRPr b="0" lang="pt-BR" sz="1979" spc="-1" strike="noStrike">
              <a:latin typeface="Arial"/>
            </a:endParaRPr>
          </a:p>
        </p:txBody>
      </p:sp>
      <p:sp>
        <p:nvSpPr>
          <p:cNvPr id="247" name="CustomShape 11"/>
          <p:cNvSpPr/>
          <p:nvPr/>
        </p:nvSpPr>
        <p:spPr>
          <a:xfrm>
            <a:off x="3052440" y="933480"/>
            <a:ext cx="2625120" cy="62964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pt-BR" sz="1979" spc="-1" strike="noStrike">
                <a:solidFill>
                  <a:srgbClr val="000000"/>
                </a:solidFill>
                <a:latin typeface="Arial"/>
                <a:ea typeface="DejaVu Sans"/>
              </a:rPr>
              <a:t>Abordajes globales, </a:t>
            </a:r>
            <a:endParaRPr b="0" lang="pt-BR" sz="1979" spc="-1" strike="noStrike">
              <a:latin typeface="Arial"/>
            </a:endParaRPr>
          </a:p>
          <a:p>
            <a:pPr algn="ctr">
              <a:lnSpc>
                <a:spcPct val="100000"/>
              </a:lnSpc>
            </a:pPr>
            <a:r>
              <a:rPr b="1" lang="pt-BR" sz="1979" spc="-1" strike="noStrike">
                <a:solidFill>
                  <a:srgbClr val="000000"/>
                </a:solidFill>
                <a:latin typeface="Arial"/>
                <a:ea typeface="DejaVu Sans"/>
              </a:rPr>
              <a:t>no disciplinares, la realidad </a:t>
            </a:r>
            <a:endParaRPr b="0" lang="pt-BR" sz="1979" spc="-1" strike="noStrike">
              <a:latin typeface="Arial"/>
            </a:endParaRPr>
          </a:p>
          <a:p>
            <a:pPr algn="ctr">
              <a:lnSpc>
                <a:spcPct val="100000"/>
              </a:lnSpc>
            </a:pPr>
            <a:r>
              <a:rPr b="1" lang="pt-BR" sz="1979" spc="-1" strike="noStrike">
                <a:solidFill>
                  <a:srgbClr val="000000"/>
                </a:solidFill>
                <a:latin typeface="Arial"/>
                <a:ea typeface="DejaVu Sans"/>
              </a:rPr>
              <a:t>es indisciplinada</a:t>
            </a:r>
            <a:endParaRPr b="0" lang="pt-BR" sz="1979" spc="-1" strike="noStrike">
              <a:latin typeface="Arial"/>
            </a:endParaRPr>
          </a:p>
          <a:p>
            <a:pPr algn="ctr">
              <a:lnSpc>
                <a:spcPct val="100000"/>
              </a:lnSpc>
            </a:pPr>
            <a:endParaRPr b="0" lang="pt-BR" sz="1979" spc="-1" strike="noStrike">
              <a:latin typeface="Arial"/>
            </a:endParaRPr>
          </a:p>
        </p:txBody>
      </p:sp>
      <p:sp>
        <p:nvSpPr>
          <p:cNvPr id="248" name="Line 12"/>
          <p:cNvSpPr/>
          <p:nvPr/>
        </p:nvSpPr>
        <p:spPr>
          <a:xfrm>
            <a:off x="1890360" y="3936600"/>
            <a:ext cx="983160" cy="700560"/>
          </a:xfrm>
          <a:prstGeom prst="line">
            <a:avLst/>
          </a:prstGeom>
          <a:ln>
            <a:solidFill>
              <a:srgbClr val="000000"/>
            </a:solidFill>
            <a:tailEnd len="med" type="triangle" w="med"/>
          </a:ln>
        </p:spPr>
        <p:style>
          <a:lnRef idx="0"/>
          <a:fillRef idx="0"/>
          <a:effectRef idx="0"/>
          <a:fontRef idx="minor"/>
        </p:style>
      </p:sp>
      <p:sp>
        <p:nvSpPr>
          <p:cNvPr id="249" name="CustomShape 13"/>
          <p:cNvSpPr/>
          <p:nvPr/>
        </p:nvSpPr>
        <p:spPr>
          <a:xfrm>
            <a:off x="6569640" y="5040000"/>
            <a:ext cx="2000520" cy="536760"/>
          </a:xfrm>
          <a:prstGeom prst="rect">
            <a:avLst/>
          </a:prstGeom>
          <a:noFill/>
          <a:ln>
            <a:noFill/>
          </a:ln>
        </p:spPr>
        <p:style>
          <a:lnRef idx="0"/>
          <a:fillRef idx="0"/>
          <a:effectRef idx="0"/>
          <a:fontRef idx="minor"/>
        </p:style>
        <p:txBody>
          <a:bodyPr lIns="90000" rIns="90000" tIns="45000" bIns="45000"/>
          <a:p>
            <a:pPr>
              <a:lnSpc>
                <a:spcPct val="100000"/>
              </a:lnSpc>
            </a:pPr>
            <a:r>
              <a:rPr b="1" lang="pt-BR" sz="1800" spc="-1" strike="noStrike">
                <a:solidFill>
                  <a:srgbClr val="009900"/>
                </a:solidFill>
                <a:latin typeface="Arial"/>
                <a:ea typeface="DejaVu Sans"/>
              </a:rPr>
              <a:t>AGROECOLOGIA</a:t>
            </a:r>
            <a:endParaRPr b="0" lang="pt-BR" sz="1800" spc="-1" strike="noStrike">
              <a:latin typeface="Arial"/>
            </a:endParaRPr>
          </a:p>
          <a:p>
            <a:pPr>
              <a:lnSpc>
                <a:spcPct val="100000"/>
              </a:lnSpc>
            </a:pPr>
            <a:r>
              <a:rPr b="0" i="1" lang="pt-BR" sz="1800" spc="-1" strike="noStrike">
                <a:solidFill>
                  <a:srgbClr val="000000"/>
                </a:solidFill>
                <a:latin typeface="Arial"/>
                <a:ea typeface="DejaVu Sans"/>
              </a:rPr>
              <a:t>Sevilla Guzmam</a:t>
            </a:r>
            <a:endParaRPr b="0" lang="pt-BR" sz="1800" spc="-1" strike="noStrike">
              <a:latin typeface="Arial"/>
            </a:endParaRPr>
          </a:p>
        </p:txBody>
      </p:sp>
      <p:sp>
        <p:nvSpPr>
          <p:cNvPr id="250" name="CustomShape 14"/>
          <p:cNvSpPr/>
          <p:nvPr/>
        </p:nvSpPr>
        <p:spPr>
          <a:xfrm>
            <a:off x="423720" y="3866400"/>
            <a:ext cx="1402560" cy="584640"/>
          </a:xfrm>
          <a:prstGeom prst="rect">
            <a:avLst/>
          </a:prstGeom>
          <a:noFill/>
          <a:ln>
            <a:noFill/>
          </a:ln>
        </p:spPr>
        <p:style>
          <a:lnRef idx="0"/>
          <a:fillRef idx="0"/>
          <a:effectRef idx="0"/>
          <a:fontRef idx="minor"/>
        </p:style>
        <p:txBody>
          <a:bodyPr lIns="90000" rIns="90000" tIns="45000" bIns="45000"/>
          <a:p>
            <a:pPr algn="ctr">
              <a:lnSpc>
                <a:spcPct val="100000"/>
              </a:lnSpc>
            </a:pPr>
            <a:endParaRPr b="0" lang="pt-BR" sz="1800" spc="-1" strike="noStrike">
              <a:latin typeface="Arial"/>
            </a:endParaRPr>
          </a:p>
          <a:p>
            <a:pPr algn="ctr">
              <a:lnSpc>
                <a:spcPct val="100000"/>
              </a:lnSpc>
            </a:pPr>
            <a:r>
              <a:rPr b="0" i="1" lang="pt-BR" sz="1979" spc="-1" strike="noStrike">
                <a:solidFill>
                  <a:srgbClr val="000000"/>
                </a:solidFill>
                <a:latin typeface="Arial"/>
                <a:ea typeface="DejaVu Sans"/>
              </a:rPr>
              <a:t>Rebellato</a:t>
            </a:r>
            <a:endParaRPr b="0" lang="pt-BR" sz="1979" spc="-1" strike="noStrike">
              <a:latin typeface="Arial"/>
            </a:endParaRPr>
          </a:p>
          <a:p>
            <a:pPr algn="ctr">
              <a:lnSpc>
                <a:spcPct val="100000"/>
              </a:lnSpc>
            </a:pPr>
            <a:r>
              <a:rPr b="0" i="1" lang="pt-BR" sz="1979" spc="-1" strike="noStrike">
                <a:solidFill>
                  <a:srgbClr val="000000"/>
                </a:solidFill>
                <a:latin typeface="Arial"/>
                <a:ea typeface="DejaVu Sans"/>
              </a:rPr>
              <a:t>Foladori</a:t>
            </a:r>
            <a:endParaRPr b="0" lang="pt-BR" sz="1979"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6" name="" descr=""/>
          <p:cNvPicPr/>
          <p:nvPr/>
        </p:nvPicPr>
        <p:blipFill>
          <a:blip r:embed="rId1"/>
          <a:stretch/>
        </p:blipFill>
        <p:spPr>
          <a:xfrm>
            <a:off x="1197360" y="18000"/>
            <a:ext cx="6855480" cy="6855480"/>
          </a:xfrm>
          <a:prstGeom prst="rect">
            <a:avLst/>
          </a:prstGeom>
          <a:ln>
            <a:noFill/>
          </a:ln>
        </p:spPr>
      </p:pic>
    </p:spTree>
  </p:cSld>
  <p:timing>
    <p:tnLst>
      <p:par>
        <p:cTn id="121" dur="indefinite" restart="never" nodeType="tmRoot">
          <p:childTnLst>
            <p:seq>
              <p:cTn id="122"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7" name="" descr=""/>
          <p:cNvPicPr/>
          <p:nvPr/>
        </p:nvPicPr>
        <p:blipFill>
          <a:blip r:embed="rId1"/>
          <a:stretch/>
        </p:blipFill>
        <p:spPr>
          <a:xfrm>
            <a:off x="1197360" y="18000"/>
            <a:ext cx="6855480" cy="6855480"/>
          </a:xfrm>
          <a:prstGeom prst="rect">
            <a:avLst/>
          </a:prstGeom>
          <a:ln>
            <a:noFill/>
          </a:ln>
        </p:spPr>
      </p:pic>
    </p:spTree>
  </p:cSld>
  <p:timing>
    <p:tnLst>
      <p:par>
        <p:cTn id="123" dur="indefinite" restart="never" nodeType="tmRoot">
          <p:childTnLst>
            <p:seq>
              <p:cTn id="124"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8" name="" descr=""/>
          <p:cNvPicPr/>
          <p:nvPr/>
        </p:nvPicPr>
        <p:blipFill>
          <a:blip r:embed="rId1"/>
          <a:stretch/>
        </p:blipFill>
        <p:spPr>
          <a:xfrm>
            <a:off x="1197360" y="18000"/>
            <a:ext cx="6855480" cy="6855480"/>
          </a:xfrm>
          <a:prstGeom prst="rect">
            <a:avLst/>
          </a:prstGeom>
          <a:ln>
            <a:noFill/>
          </a:ln>
        </p:spPr>
      </p:pic>
    </p:spTree>
  </p:cSld>
  <p:timing>
    <p:tnLst>
      <p:par>
        <p:cTn id="125" dur="indefinite" restart="never" nodeType="tmRoot">
          <p:childTnLst>
            <p:seq>
              <p:cTn id="126"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9" name="" descr=""/>
          <p:cNvPicPr/>
          <p:nvPr/>
        </p:nvPicPr>
        <p:blipFill>
          <a:blip r:embed="rId1"/>
          <a:stretch/>
        </p:blipFill>
        <p:spPr>
          <a:xfrm>
            <a:off x="1197360" y="18000"/>
            <a:ext cx="6855480" cy="6855480"/>
          </a:xfrm>
          <a:prstGeom prst="rect">
            <a:avLst/>
          </a:prstGeom>
          <a:ln>
            <a:noFill/>
          </a:ln>
        </p:spPr>
      </p:pic>
    </p:spTree>
  </p:cSld>
  <p:timing>
    <p:tnLst>
      <p:par>
        <p:cTn id="127" dur="indefinite" restart="never" nodeType="tmRoot">
          <p:childTnLst>
            <p:seq>
              <p:cTn id="128"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0" name="" descr=""/>
          <p:cNvPicPr/>
          <p:nvPr/>
        </p:nvPicPr>
        <p:blipFill>
          <a:blip r:embed="rId1"/>
          <a:stretch/>
        </p:blipFill>
        <p:spPr>
          <a:xfrm>
            <a:off x="1197360" y="18000"/>
            <a:ext cx="6855480" cy="6855480"/>
          </a:xfrm>
          <a:prstGeom prst="rect">
            <a:avLst/>
          </a:prstGeom>
          <a:ln>
            <a:noFill/>
          </a:ln>
        </p:spPr>
      </p:pic>
    </p:spTree>
  </p:cSld>
  <p:timing>
    <p:tnLst>
      <p:par>
        <p:cTn id="129" dur="indefinite" restart="never" nodeType="tmRoot">
          <p:childTnLst>
            <p:seq>
              <p:cTn id="130"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1" name="" descr=""/>
          <p:cNvPicPr/>
          <p:nvPr/>
        </p:nvPicPr>
        <p:blipFill>
          <a:blip r:embed="rId1"/>
          <a:stretch/>
        </p:blipFill>
        <p:spPr>
          <a:xfrm>
            <a:off x="1197360" y="18000"/>
            <a:ext cx="6855480" cy="6855480"/>
          </a:xfrm>
          <a:prstGeom prst="rect">
            <a:avLst/>
          </a:prstGeom>
          <a:ln>
            <a:noFill/>
          </a:ln>
        </p:spPr>
      </p:pic>
    </p:spTree>
  </p:cSld>
  <p:timing>
    <p:tnLst>
      <p:par>
        <p:cTn id="131" dur="indefinite" restart="never" nodeType="tmRoot">
          <p:childTnLst>
            <p:seq>
              <p:cTn id="132"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2" name="" descr=""/>
          <p:cNvPicPr/>
          <p:nvPr/>
        </p:nvPicPr>
        <p:blipFill>
          <a:blip r:embed="rId1"/>
          <a:stretch/>
        </p:blipFill>
        <p:spPr>
          <a:xfrm>
            <a:off x="0" y="18000"/>
            <a:ext cx="9645840" cy="6855480"/>
          </a:xfrm>
          <a:prstGeom prst="rect">
            <a:avLst/>
          </a:prstGeom>
          <a:ln>
            <a:noFill/>
          </a:ln>
        </p:spPr>
      </p:pic>
    </p:spTree>
  </p:cSld>
  <p:timing>
    <p:tnLst>
      <p:par>
        <p:cTn id="133" dur="indefinite" restart="never" nodeType="tmRoot">
          <p:childTnLst>
            <p:seq>
              <p:cTn id="134"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3" name="" descr=""/>
          <p:cNvPicPr/>
          <p:nvPr/>
        </p:nvPicPr>
        <p:blipFill>
          <a:blip r:embed="rId1"/>
          <a:stretch/>
        </p:blipFill>
        <p:spPr>
          <a:xfrm>
            <a:off x="72000" y="-792000"/>
            <a:ext cx="9071280" cy="7665480"/>
          </a:xfrm>
          <a:prstGeom prst="rect">
            <a:avLst/>
          </a:prstGeom>
          <a:ln>
            <a:noFill/>
          </a:ln>
        </p:spPr>
      </p:pic>
    </p:spTree>
  </p:cSld>
  <p:timing>
    <p:tnLst>
      <p:par>
        <p:cTn id="135" dur="indefinite" restart="never" nodeType="tmRoot">
          <p:childTnLst>
            <p:seq>
              <p:cTn id="136"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4" name="" descr=""/>
          <p:cNvPicPr/>
          <p:nvPr/>
        </p:nvPicPr>
        <p:blipFill>
          <a:blip r:embed="rId1"/>
          <a:srcRect l="64265" t="23472" r="0" b="37066"/>
          <a:stretch/>
        </p:blipFill>
        <p:spPr>
          <a:xfrm>
            <a:off x="648000" y="342360"/>
            <a:ext cx="8135280" cy="5105880"/>
          </a:xfrm>
          <a:prstGeom prst="rect">
            <a:avLst/>
          </a:prstGeom>
          <a:ln>
            <a:noFill/>
          </a:ln>
        </p:spPr>
      </p:pic>
    </p:spTree>
  </p:cSld>
  <p:timing>
    <p:tnLst>
      <p:par>
        <p:cTn id="137" dur="indefinite" restart="never" nodeType="tmRoot">
          <p:childTnLst>
            <p:seq>
              <p:cTn id="138"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5" name="" descr=""/>
          <p:cNvPicPr/>
          <p:nvPr/>
        </p:nvPicPr>
        <p:blipFill>
          <a:blip r:embed="rId1"/>
          <a:srcRect l="6348" t="19084" r="57128" b="45444"/>
          <a:stretch/>
        </p:blipFill>
        <p:spPr>
          <a:xfrm>
            <a:off x="772920" y="1285560"/>
            <a:ext cx="7731720" cy="4809960"/>
          </a:xfrm>
          <a:prstGeom prst="rect">
            <a:avLst/>
          </a:prstGeom>
          <a:ln>
            <a:noFill/>
          </a:ln>
        </p:spPr>
      </p:pic>
    </p:spTree>
  </p:cSld>
  <p:timing>
    <p:tnLst>
      <p:par>
        <p:cTn id="139" dur="indefinite" restart="never" nodeType="tmRoot">
          <p:childTnLst>
            <p:seq>
              <p:cTn id="140"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1" name="CustomShape 1"/>
          <p:cNvSpPr/>
          <p:nvPr/>
        </p:nvSpPr>
        <p:spPr>
          <a:xfrm>
            <a:off x="406080" y="407520"/>
            <a:ext cx="2498040" cy="878040"/>
          </a:xfrm>
          <a:prstGeom prst="rect">
            <a:avLst/>
          </a:prstGeom>
          <a:noFill/>
          <a:ln w="9360">
            <a:solidFill>
              <a:srgbClr val="99284c"/>
            </a:solidFill>
            <a:round/>
          </a:ln>
        </p:spPr>
        <p:style>
          <a:lnRef idx="0"/>
          <a:fillRef idx="0"/>
          <a:effectRef idx="0"/>
          <a:fontRef idx="minor"/>
        </p:style>
        <p:txBody>
          <a:bodyPr lIns="90000" rIns="90000" tIns="45000" bIns="45000"/>
          <a:p>
            <a:pPr>
              <a:lnSpc>
                <a:spcPct val="100000"/>
              </a:lnSpc>
            </a:pPr>
            <a:r>
              <a:rPr b="1" lang="pt-BR" sz="1800" spc="-1" strike="noStrike">
                <a:solidFill>
                  <a:srgbClr val="800000"/>
                </a:solidFill>
                <a:latin typeface="Arial"/>
                <a:ea typeface="SimSun"/>
              </a:rPr>
              <a:t>FASE EXPLORATORIA</a:t>
            </a:r>
            <a:endParaRPr b="0" lang="pt-BR" sz="1800" spc="-1" strike="noStrike">
              <a:latin typeface="Arial"/>
            </a:endParaRPr>
          </a:p>
        </p:txBody>
      </p:sp>
      <p:sp>
        <p:nvSpPr>
          <p:cNvPr id="252" name="CustomShape 2"/>
          <p:cNvSpPr/>
          <p:nvPr/>
        </p:nvSpPr>
        <p:spPr>
          <a:xfrm>
            <a:off x="3047760" y="407520"/>
            <a:ext cx="3378600" cy="921240"/>
          </a:xfrm>
          <a:prstGeom prst="rect">
            <a:avLst/>
          </a:prstGeom>
          <a:noFill/>
          <a:ln w="9360">
            <a:solidFill>
              <a:srgbClr val="000000"/>
            </a:solidFill>
            <a:round/>
          </a:ln>
        </p:spPr>
        <p:style>
          <a:lnRef idx="0"/>
          <a:fillRef idx="0"/>
          <a:effectRef idx="0"/>
          <a:fontRef idx="minor"/>
        </p:style>
        <p:txBody>
          <a:bodyPr lIns="90000" rIns="90000" tIns="45000" bIns="45000"/>
          <a:p>
            <a:pPr algn="ctr">
              <a:lnSpc>
                <a:spcPct val="100000"/>
              </a:lnSpc>
            </a:pPr>
            <a:r>
              <a:rPr b="1" lang="pt-BR" sz="1800" spc="-1" strike="noStrike">
                <a:solidFill>
                  <a:srgbClr val="000000"/>
                </a:solidFill>
                <a:latin typeface="Arial"/>
                <a:ea typeface="SimSun"/>
              </a:rPr>
              <a:t>SEMINARIOS</a:t>
            </a:r>
            <a:endParaRPr b="0" lang="pt-BR" sz="1800" spc="-1" strike="noStrike">
              <a:latin typeface="Arial"/>
            </a:endParaRPr>
          </a:p>
          <a:p>
            <a:pPr algn="ctr">
              <a:lnSpc>
                <a:spcPct val="100000"/>
              </a:lnSpc>
            </a:pPr>
            <a:endParaRPr b="0" lang="pt-BR" sz="1800" spc="-1" strike="noStrike">
              <a:latin typeface="Arial"/>
            </a:endParaRPr>
          </a:p>
          <a:p>
            <a:pPr algn="ctr">
              <a:lnSpc>
                <a:spcPct val="100000"/>
              </a:lnSpc>
            </a:pPr>
            <a:r>
              <a:rPr b="1" lang="pt-BR" sz="1500" spc="-1" strike="noStrike">
                <a:solidFill>
                  <a:srgbClr val="000000"/>
                </a:solidFill>
                <a:latin typeface="Arial"/>
                <a:ea typeface="SimSun"/>
              </a:rPr>
              <a:t>(PROBLEMATICAS) </a:t>
            </a:r>
            <a:endParaRPr b="0" lang="pt-BR" sz="1500" spc="-1" strike="noStrike">
              <a:latin typeface="Arial"/>
            </a:endParaRPr>
          </a:p>
          <a:p>
            <a:pPr algn="ctr">
              <a:lnSpc>
                <a:spcPct val="100000"/>
              </a:lnSpc>
            </a:pPr>
            <a:r>
              <a:rPr b="1" lang="pt-BR" sz="1500" spc="-1" strike="noStrike">
                <a:solidFill>
                  <a:srgbClr val="000000"/>
                </a:solidFill>
                <a:latin typeface="Arial"/>
                <a:ea typeface="SimSun"/>
              </a:rPr>
              <a:t> </a:t>
            </a:r>
            <a:endParaRPr b="0" lang="pt-BR" sz="1500" spc="-1" strike="noStrike">
              <a:latin typeface="Arial"/>
            </a:endParaRPr>
          </a:p>
        </p:txBody>
      </p:sp>
      <p:sp>
        <p:nvSpPr>
          <p:cNvPr id="253" name="CustomShape 3"/>
          <p:cNvSpPr/>
          <p:nvPr/>
        </p:nvSpPr>
        <p:spPr>
          <a:xfrm>
            <a:off x="6505200" y="407520"/>
            <a:ext cx="2498040" cy="878040"/>
          </a:xfrm>
          <a:prstGeom prst="rect">
            <a:avLst/>
          </a:prstGeom>
          <a:noFill/>
          <a:ln w="9360">
            <a:solidFill>
              <a:srgbClr val="000080"/>
            </a:solidFill>
            <a:round/>
          </a:ln>
        </p:spPr>
        <p:style>
          <a:lnRef idx="0"/>
          <a:fillRef idx="0"/>
          <a:effectRef idx="0"/>
          <a:fontRef idx="minor"/>
        </p:style>
        <p:txBody>
          <a:bodyPr lIns="90000" rIns="90000" tIns="45000" bIns="45000"/>
          <a:p>
            <a:pPr algn="ctr">
              <a:lnSpc>
                <a:spcPct val="100000"/>
              </a:lnSpc>
            </a:pPr>
            <a:r>
              <a:rPr b="1" lang="pt-BR" sz="1800" spc="-1" strike="noStrike">
                <a:solidFill>
                  <a:srgbClr val="000080"/>
                </a:solidFill>
                <a:latin typeface="Arial"/>
                <a:ea typeface="SimSun"/>
              </a:rPr>
              <a:t>PLAN </a:t>
            </a:r>
            <a:endParaRPr b="0" lang="pt-BR" sz="1800" spc="-1" strike="noStrike">
              <a:latin typeface="Arial"/>
            </a:endParaRPr>
          </a:p>
          <a:p>
            <a:pPr algn="ctr">
              <a:lnSpc>
                <a:spcPct val="100000"/>
              </a:lnSpc>
            </a:pPr>
            <a:r>
              <a:rPr b="1" lang="pt-BR" sz="1800" spc="-1" strike="noStrike">
                <a:solidFill>
                  <a:srgbClr val="000080"/>
                </a:solidFill>
                <a:latin typeface="Arial"/>
                <a:ea typeface="SimSun"/>
              </a:rPr>
              <a:t>ACCION</a:t>
            </a:r>
            <a:endParaRPr b="0" lang="pt-BR" sz="1800" spc="-1" strike="noStrike">
              <a:latin typeface="Arial"/>
            </a:endParaRPr>
          </a:p>
        </p:txBody>
      </p:sp>
      <p:sp>
        <p:nvSpPr>
          <p:cNvPr id="254" name="CustomShape 4"/>
          <p:cNvSpPr/>
          <p:nvPr/>
        </p:nvSpPr>
        <p:spPr>
          <a:xfrm>
            <a:off x="406080" y="1371240"/>
            <a:ext cx="2498040" cy="4759920"/>
          </a:xfrm>
          <a:prstGeom prst="rect">
            <a:avLst/>
          </a:prstGeom>
          <a:noFill/>
          <a:ln w="9360">
            <a:solidFill>
              <a:srgbClr val="800000"/>
            </a:solidFill>
            <a:round/>
          </a:ln>
        </p:spPr>
        <p:style>
          <a:lnRef idx="0"/>
          <a:fillRef idx="0"/>
          <a:effectRef idx="0"/>
          <a:fontRef idx="minor"/>
        </p:style>
        <p:txBody>
          <a:bodyPr lIns="90000" rIns="90000" tIns="45000" bIns="45000"/>
          <a:p>
            <a:pPr algn="ctr">
              <a:lnSpc>
                <a:spcPct val="100000"/>
              </a:lnSpc>
            </a:pPr>
            <a:r>
              <a:rPr b="0" lang="pt-BR" sz="1600" spc="-1" strike="noStrike">
                <a:solidFill>
                  <a:srgbClr val="800000"/>
                </a:solidFill>
                <a:latin typeface="Arial"/>
                <a:ea typeface="SimSun"/>
              </a:rPr>
              <a:t>EQUIPO DE INVESTIGACION </a:t>
            </a:r>
            <a:endParaRPr b="0" lang="pt-BR" sz="1600" spc="-1" strike="noStrike">
              <a:latin typeface="Arial"/>
            </a:endParaRPr>
          </a:p>
          <a:p>
            <a:pPr algn="ctr">
              <a:lnSpc>
                <a:spcPct val="100000"/>
              </a:lnSpc>
            </a:pPr>
            <a:r>
              <a:rPr b="0" lang="pt-BR" sz="1600" spc="-1" strike="noStrike">
                <a:solidFill>
                  <a:srgbClr val="800000"/>
                </a:solidFill>
                <a:latin typeface="Arial"/>
                <a:ea typeface="SimSun"/>
              </a:rPr>
              <a:t>INTERDISCIPLINARIO</a:t>
            </a:r>
            <a:endParaRPr b="0" lang="pt-BR" sz="1600" spc="-1" strike="noStrike">
              <a:latin typeface="Arial"/>
            </a:endParaRPr>
          </a:p>
          <a:p>
            <a:pPr algn="ctr">
              <a:lnSpc>
                <a:spcPct val="100000"/>
              </a:lnSpc>
            </a:pPr>
            <a:r>
              <a:rPr b="0" lang="pt-BR" sz="1000" spc="-1" strike="noStrike">
                <a:solidFill>
                  <a:srgbClr val="800000"/>
                </a:solidFill>
                <a:latin typeface="Arial"/>
                <a:ea typeface="SimSun"/>
              </a:rPr>
              <a:t>(Foladori)</a:t>
            </a:r>
            <a:endParaRPr b="0" lang="pt-BR" sz="1000" spc="-1" strike="noStrike">
              <a:latin typeface="Arial"/>
            </a:endParaRPr>
          </a:p>
          <a:p>
            <a:pPr algn="ctr">
              <a:lnSpc>
                <a:spcPct val="100000"/>
              </a:lnSpc>
            </a:pPr>
            <a:r>
              <a:rPr b="0" lang="pt-BR" sz="1600" spc="-1" strike="noStrike">
                <a:solidFill>
                  <a:srgbClr val="800000"/>
                </a:solidFill>
                <a:latin typeface="Arial"/>
                <a:ea typeface="SimSun"/>
              </a:rPr>
              <a:t>+</a:t>
            </a:r>
            <a:endParaRPr b="0" lang="pt-BR" sz="1600" spc="-1" strike="noStrike">
              <a:latin typeface="Arial"/>
            </a:endParaRPr>
          </a:p>
          <a:p>
            <a:pPr algn="ctr">
              <a:lnSpc>
                <a:spcPct val="100000"/>
              </a:lnSpc>
            </a:pPr>
            <a:r>
              <a:rPr b="0" lang="pt-BR" sz="1600" spc="-1" strike="noStrike">
                <a:solidFill>
                  <a:srgbClr val="800000"/>
                </a:solidFill>
                <a:latin typeface="Arial"/>
                <a:ea typeface="SimSun"/>
              </a:rPr>
              <a:t>PARTICIPANTES </a:t>
            </a:r>
            <a:endParaRPr b="0" lang="pt-BR" sz="1600" spc="-1" strike="noStrike">
              <a:latin typeface="Arial"/>
            </a:endParaRPr>
          </a:p>
          <a:p>
            <a:pPr algn="ctr">
              <a:lnSpc>
                <a:spcPct val="100000"/>
              </a:lnSpc>
            </a:pPr>
            <a:r>
              <a:rPr b="0" lang="pt-BR" sz="1600" spc="-1" strike="noStrike">
                <a:solidFill>
                  <a:srgbClr val="800000"/>
                </a:solidFill>
                <a:latin typeface="Arial"/>
                <a:ea typeface="SimSun"/>
              </a:rPr>
              <a:t>REGIONALIZACION</a:t>
            </a:r>
            <a:endParaRPr b="0" lang="pt-BR" sz="1600" spc="-1" strike="noStrike">
              <a:latin typeface="Arial"/>
            </a:endParaRPr>
          </a:p>
          <a:p>
            <a:pPr algn="ctr">
              <a:lnSpc>
                <a:spcPct val="100000"/>
              </a:lnSpc>
            </a:pPr>
            <a:r>
              <a:rPr b="0" lang="pt-BR" sz="1000" spc="-1" strike="noStrike">
                <a:solidFill>
                  <a:srgbClr val="800000"/>
                </a:solidFill>
                <a:latin typeface="Arial"/>
                <a:ea typeface="SimSun"/>
              </a:rPr>
              <a:t>(P&amp;D)</a:t>
            </a:r>
            <a:endParaRPr b="0" lang="pt-BR" sz="1000" spc="-1" strike="noStrike">
              <a:latin typeface="Arial"/>
            </a:endParaRPr>
          </a:p>
          <a:p>
            <a:pPr algn="ctr">
              <a:lnSpc>
                <a:spcPct val="100000"/>
              </a:lnSpc>
            </a:pPr>
            <a:r>
              <a:rPr b="0" lang="pt-BR" sz="1600" spc="-1" strike="noStrike">
                <a:solidFill>
                  <a:srgbClr val="800000"/>
                </a:solidFill>
                <a:latin typeface="Arial"/>
                <a:ea typeface="SimSun"/>
              </a:rPr>
              <a:t>HISTORIA</a:t>
            </a:r>
            <a:endParaRPr b="0" lang="pt-BR" sz="1600" spc="-1" strike="noStrike">
              <a:latin typeface="Arial"/>
            </a:endParaRPr>
          </a:p>
          <a:p>
            <a:pPr algn="ctr">
              <a:lnSpc>
                <a:spcPct val="100000"/>
              </a:lnSpc>
            </a:pPr>
            <a:r>
              <a:rPr b="0" lang="pt-BR" sz="1000" spc="-1" strike="noStrike">
                <a:solidFill>
                  <a:srgbClr val="800000"/>
                </a:solidFill>
                <a:latin typeface="Arial"/>
                <a:ea typeface="SimSun"/>
              </a:rPr>
              <a:t>(Torres, A)</a:t>
            </a:r>
            <a:endParaRPr b="0" lang="pt-BR" sz="1000" spc="-1" strike="noStrike">
              <a:latin typeface="Arial"/>
            </a:endParaRPr>
          </a:p>
          <a:p>
            <a:pPr algn="ctr">
              <a:lnSpc>
                <a:spcPct val="100000"/>
              </a:lnSpc>
            </a:pPr>
            <a:r>
              <a:rPr b="0" lang="pt-BR" sz="1600" spc="-1" strike="noStrike">
                <a:solidFill>
                  <a:srgbClr val="800000"/>
                </a:solidFill>
                <a:latin typeface="Arial"/>
                <a:ea typeface="SimSun"/>
              </a:rPr>
              <a:t>MAPEOS</a:t>
            </a:r>
            <a:endParaRPr b="0" lang="pt-BR" sz="1600" spc="-1" strike="noStrike">
              <a:latin typeface="Arial"/>
            </a:endParaRPr>
          </a:p>
          <a:p>
            <a:pPr algn="ctr">
              <a:lnSpc>
                <a:spcPct val="100000"/>
              </a:lnSpc>
            </a:pPr>
            <a:r>
              <a:rPr b="0" lang="pt-BR" sz="1600" spc="-1" strike="noStrike">
                <a:solidFill>
                  <a:srgbClr val="800000"/>
                </a:solidFill>
                <a:latin typeface="Arial"/>
                <a:ea typeface="SimSun"/>
              </a:rPr>
              <a:t>ACTORES,</a:t>
            </a:r>
            <a:endParaRPr b="0" lang="pt-BR" sz="1600" spc="-1" strike="noStrike">
              <a:latin typeface="Arial"/>
            </a:endParaRPr>
          </a:p>
          <a:p>
            <a:pPr algn="ctr">
              <a:lnSpc>
                <a:spcPct val="100000"/>
              </a:lnSpc>
            </a:pPr>
            <a:r>
              <a:rPr b="0" lang="pt-BR" sz="1600" spc="-1" strike="noStrike">
                <a:solidFill>
                  <a:srgbClr val="800000"/>
                </a:solidFill>
                <a:latin typeface="Arial"/>
                <a:ea typeface="SimSun"/>
              </a:rPr>
              <a:t>CARTOGRAFIAS</a:t>
            </a:r>
            <a:endParaRPr b="0" lang="pt-BR" sz="1600" spc="-1" strike="noStrike">
              <a:latin typeface="Arial"/>
            </a:endParaRPr>
          </a:p>
          <a:p>
            <a:pPr algn="ctr">
              <a:lnSpc>
                <a:spcPct val="100000"/>
              </a:lnSpc>
            </a:pPr>
            <a:r>
              <a:rPr b="0" lang="pt-BR" sz="1200" spc="-1" strike="noStrike">
                <a:solidFill>
                  <a:srgbClr val="800000"/>
                </a:solidFill>
                <a:latin typeface="Arial"/>
                <a:ea typeface="SimSun"/>
              </a:rPr>
              <a:t>(Iconoclasistas)</a:t>
            </a:r>
            <a:r>
              <a:rPr b="0" lang="pt-BR" sz="1600" spc="-1" strike="noStrike">
                <a:solidFill>
                  <a:srgbClr val="800000"/>
                </a:solidFill>
                <a:latin typeface="Arial"/>
                <a:ea typeface="SimSun"/>
              </a:rPr>
              <a:t> Y</a:t>
            </a:r>
            <a:endParaRPr b="0" lang="pt-BR" sz="1600" spc="-1" strike="noStrike">
              <a:latin typeface="Arial"/>
            </a:endParaRPr>
          </a:p>
          <a:p>
            <a:pPr algn="ctr">
              <a:lnSpc>
                <a:spcPct val="100000"/>
              </a:lnSpc>
            </a:pPr>
            <a:r>
              <a:rPr b="0" lang="pt-BR" sz="1600" spc="-1" strike="noStrike">
                <a:solidFill>
                  <a:srgbClr val="800000"/>
                </a:solidFill>
                <a:latin typeface="Arial"/>
                <a:ea typeface="SimSun"/>
              </a:rPr>
              <a:t>PROBLEMAS</a:t>
            </a:r>
            <a:endParaRPr b="0" lang="pt-BR" sz="1600" spc="-1" strike="noStrike">
              <a:latin typeface="Arial"/>
            </a:endParaRPr>
          </a:p>
          <a:p>
            <a:pPr algn="ctr">
              <a:lnSpc>
                <a:spcPct val="100000"/>
              </a:lnSpc>
            </a:pPr>
            <a:r>
              <a:rPr b="0" lang="pt-BR" sz="1000" spc="-1" strike="noStrike">
                <a:solidFill>
                  <a:srgbClr val="800000"/>
                </a:solidFill>
                <a:latin typeface="Abyssinica SIL"/>
                <a:ea typeface="SimSun"/>
              </a:rPr>
              <a:t>(Bianchi, D)</a:t>
            </a:r>
            <a:endParaRPr b="0" lang="pt-BR" sz="1000" spc="-1" strike="noStrike">
              <a:latin typeface="Arial"/>
            </a:endParaRPr>
          </a:p>
          <a:p>
            <a:pPr algn="ctr">
              <a:lnSpc>
                <a:spcPct val="100000"/>
              </a:lnSpc>
            </a:pPr>
            <a:endParaRPr b="0" lang="pt-BR" sz="1000" spc="-1" strike="noStrike">
              <a:latin typeface="Arial"/>
            </a:endParaRPr>
          </a:p>
          <a:p>
            <a:pPr algn="ctr">
              <a:lnSpc>
                <a:spcPct val="100000"/>
              </a:lnSpc>
            </a:pPr>
            <a:r>
              <a:rPr b="1" lang="pt-BR" sz="1600" spc="-1" strike="noStrike">
                <a:solidFill>
                  <a:srgbClr val="800000"/>
                </a:solidFill>
                <a:latin typeface="Arial"/>
                <a:ea typeface="SimSun"/>
              </a:rPr>
              <a:t>PROLEMAS </a:t>
            </a:r>
            <a:endParaRPr b="0" lang="pt-BR" sz="1600" spc="-1" strike="noStrike">
              <a:latin typeface="Arial"/>
            </a:endParaRPr>
          </a:p>
          <a:p>
            <a:pPr algn="ctr">
              <a:lnSpc>
                <a:spcPct val="100000"/>
              </a:lnSpc>
            </a:pPr>
            <a:r>
              <a:rPr b="1" lang="pt-BR" sz="1600" spc="-1" strike="noStrike">
                <a:solidFill>
                  <a:srgbClr val="800000"/>
                </a:solidFill>
                <a:latin typeface="Arial"/>
                <a:ea typeface="SimSun"/>
              </a:rPr>
              <a:t>GENERALES </a:t>
            </a:r>
            <a:endParaRPr b="0" lang="pt-BR" sz="1600" spc="-1" strike="noStrike">
              <a:latin typeface="Arial"/>
            </a:endParaRPr>
          </a:p>
          <a:p>
            <a:pPr algn="ctr">
              <a:lnSpc>
                <a:spcPct val="100000"/>
              </a:lnSpc>
            </a:pPr>
            <a:endParaRPr b="0" lang="pt-BR" sz="1600" spc="-1" strike="noStrike">
              <a:latin typeface="Arial"/>
            </a:endParaRPr>
          </a:p>
          <a:p>
            <a:pPr>
              <a:lnSpc>
                <a:spcPct val="100000"/>
              </a:lnSpc>
            </a:pPr>
            <a:endParaRPr b="0" lang="pt-BR" sz="1600" spc="-1" strike="noStrike">
              <a:latin typeface="Arial"/>
            </a:endParaRPr>
          </a:p>
          <a:p>
            <a:pPr>
              <a:lnSpc>
                <a:spcPct val="100000"/>
              </a:lnSpc>
            </a:pPr>
            <a:endParaRPr b="0" lang="pt-BR" sz="1600" spc="-1" strike="noStrike">
              <a:latin typeface="Arial"/>
            </a:endParaRPr>
          </a:p>
        </p:txBody>
      </p:sp>
      <p:sp>
        <p:nvSpPr>
          <p:cNvPr id="255" name="CustomShape 5"/>
          <p:cNvSpPr/>
          <p:nvPr/>
        </p:nvSpPr>
        <p:spPr>
          <a:xfrm>
            <a:off x="3047760" y="1379160"/>
            <a:ext cx="3378600" cy="4333320"/>
          </a:xfrm>
          <a:prstGeom prst="rect">
            <a:avLst/>
          </a:prstGeom>
          <a:noFill/>
          <a:ln w="9360">
            <a:solidFill>
              <a:srgbClr val="000000"/>
            </a:solidFill>
            <a:round/>
          </a:ln>
        </p:spPr>
        <p:style>
          <a:lnRef idx="0"/>
          <a:fillRef idx="0"/>
          <a:effectRef idx="0"/>
          <a:fontRef idx="minor"/>
        </p:style>
        <p:txBody>
          <a:bodyPr lIns="90000" rIns="90000" tIns="45000" bIns="45000"/>
          <a:p>
            <a:pPr algn="ctr">
              <a:lnSpc>
                <a:spcPct val="100000"/>
              </a:lnSpc>
            </a:pPr>
            <a:endParaRPr b="0" lang="pt-BR" sz="1800" spc="-1" strike="noStrike">
              <a:latin typeface="Arial"/>
            </a:endParaRPr>
          </a:p>
          <a:p>
            <a:pPr algn="ctr">
              <a:lnSpc>
                <a:spcPct val="100000"/>
              </a:lnSpc>
            </a:pPr>
            <a:r>
              <a:rPr b="0" lang="pt-BR" sz="1400" spc="-1" strike="noStrike">
                <a:solidFill>
                  <a:srgbClr val="000000"/>
                </a:solidFill>
                <a:latin typeface="Arial"/>
                <a:ea typeface="SimSun"/>
              </a:rPr>
              <a:t>EQUIPOS DE ESTUDIO E INVESTIGACION </a:t>
            </a:r>
            <a:endParaRPr b="0" lang="pt-BR" sz="1400" spc="-1" strike="noStrike">
              <a:latin typeface="Arial"/>
            </a:endParaRPr>
          </a:p>
          <a:p>
            <a:pPr algn="ctr">
              <a:lnSpc>
                <a:spcPct val="100000"/>
              </a:lnSpc>
            </a:pPr>
            <a:r>
              <a:rPr b="1" lang="pt-BR" sz="1400" spc="-1" strike="noStrike">
                <a:solidFill>
                  <a:srgbClr val="cc0066"/>
                </a:solidFill>
                <a:latin typeface="Arial"/>
                <a:ea typeface="SimSun"/>
              </a:rPr>
              <a:t>GRUPO MOTOR</a:t>
            </a:r>
            <a:endParaRPr b="0" lang="pt-BR" sz="1400" spc="-1" strike="noStrike">
              <a:latin typeface="Arial"/>
            </a:endParaRPr>
          </a:p>
          <a:p>
            <a:pPr algn="ctr">
              <a:lnSpc>
                <a:spcPct val="100000"/>
              </a:lnSpc>
            </a:pPr>
            <a:r>
              <a:rPr b="1" lang="pt-BR" sz="1000" spc="-1" strike="noStrike">
                <a:solidFill>
                  <a:srgbClr val="cc0066"/>
                </a:solidFill>
                <a:latin typeface="Arial"/>
                <a:ea typeface="SimSun"/>
              </a:rPr>
              <a:t>(Red Cimas, TRVillasante)</a:t>
            </a:r>
            <a:endParaRPr b="0" lang="pt-BR" sz="1000" spc="-1" strike="noStrike">
              <a:latin typeface="Arial"/>
            </a:endParaRPr>
          </a:p>
          <a:p>
            <a:pPr algn="ctr">
              <a:lnSpc>
                <a:spcPct val="100000"/>
              </a:lnSpc>
            </a:pPr>
            <a:endParaRPr b="0" lang="pt-BR" sz="1000" spc="-1" strike="noStrike">
              <a:latin typeface="Arial"/>
            </a:endParaRPr>
          </a:p>
          <a:p>
            <a:pPr algn="ctr">
              <a:lnSpc>
                <a:spcPct val="100000"/>
              </a:lnSpc>
            </a:pPr>
            <a:r>
              <a:rPr b="0" lang="pt-BR" sz="1400" spc="-1" strike="noStrike">
                <a:solidFill>
                  <a:srgbClr val="000000"/>
                </a:solidFill>
                <a:latin typeface="Arial"/>
                <a:ea typeface="SimSun"/>
              </a:rPr>
              <a:t> </a:t>
            </a:r>
            <a:r>
              <a:rPr b="0" lang="pt-BR" sz="1400" spc="-1" strike="noStrike">
                <a:solidFill>
                  <a:srgbClr val="000000"/>
                </a:solidFill>
                <a:latin typeface="Arial"/>
                <a:ea typeface="SimSun"/>
              </a:rPr>
              <a:t>SE ACTUALIZA FASE EXPLOTARIA</a:t>
            </a:r>
            <a:endParaRPr b="0" lang="pt-BR" sz="1400" spc="-1" strike="noStrike">
              <a:latin typeface="Arial"/>
            </a:endParaRPr>
          </a:p>
          <a:p>
            <a:pPr algn="ctr">
              <a:lnSpc>
                <a:spcPct val="100000"/>
              </a:lnSpc>
            </a:pPr>
            <a:endParaRPr b="0" lang="pt-BR" sz="1400" spc="-1" strike="noStrike">
              <a:latin typeface="Arial"/>
            </a:endParaRPr>
          </a:p>
          <a:p>
            <a:pPr algn="ctr">
              <a:lnSpc>
                <a:spcPct val="100000"/>
              </a:lnSpc>
            </a:pPr>
            <a:r>
              <a:rPr b="0" lang="pt-BR" sz="1400" spc="-1" strike="noStrike">
                <a:solidFill>
                  <a:srgbClr val="000000"/>
                </a:solidFill>
                <a:latin typeface="Arial"/>
                <a:ea typeface="SimSun"/>
              </a:rPr>
              <a:t>ECUACIONAR TEMA, PROBLEMAS Y PROBLEMATICAS</a:t>
            </a:r>
            <a:endParaRPr b="0" lang="pt-BR" sz="1400" spc="-1" strike="noStrike">
              <a:latin typeface="Arial"/>
            </a:endParaRPr>
          </a:p>
          <a:p>
            <a:pPr algn="ctr">
              <a:lnSpc>
                <a:spcPct val="100000"/>
              </a:lnSpc>
            </a:pPr>
            <a:endParaRPr b="0" lang="pt-BR" sz="1400" spc="-1" strike="noStrike">
              <a:latin typeface="Arial"/>
            </a:endParaRPr>
          </a:p>
          <a:p>
            <a:pPr algn="ctr">
              <a:lnSpc>
                <a:spcPct val="100000"/>
              </a:lnSpc>
            </a:pPr>
            <a:r>
              <a:rPr b="0" lang="pt-BR" sz="1400" spc="-1" strike="noStrike">
                <a:solidFill>
                  <a:srgbClr val="000000"/>
                </a:solidFill>
                <a:latin typeface="Arial"/>
                <a:ea typeface="SimSun"/>
              </a:rPr>
              <a:t>ELABORAR INTERPRETACIONES</a:t>
            </a:r>
            <a:endParaRPr b="0" lang="pt-BR" sz="1400" spc="-1" strike="noStrike">
              <a:latin typeface="Arial"/>
            </a:endParaRPr>
          </a:p>
          <a:p>
            <a:pPr algn="ctr">
              <a:lnSpc>
                <a:spcPct val="100000"/>
              </a:lnSpc>
            </a:pPr>
            <a:endParaRPr b="0" lang="pt-BR" sz="1400" spc="-1" strike="noStrike">
              <a:latin typeface="Arial"/>
            </a:endParaRPr>
          </a:p>
          <a:p>
            <a:pPr algn="ctr">
              <a:lnSpc>
                <a:spcPct val="100000"/>
              </a:lnSpc>
            </a:pPr>
            <a:r>
              <a:rPr b="0" lang="pt-BR" sz="1400" spc="-1" strike="noStrike">
                <a:solidFill>
                  <a:srgbClr val="000000"/>
                </a:solidFill>
                <a:latin typeface="Arial"/>
                <a:ea typeface="SimSun"/>
              </a:rPr>
              <a:t>ACOMPAÑAR Y  EVALUAR</a:t>
            </a:r>
            <a:endParaRPr b="0" lang="pt-BR" sz="1400" spc="-1" strike="noStrike">
              <a:latin typeface="Arial"/>
            </a:endParaRPr>
          </a:p>
          <a:p>
            <a:pPr algn="ctr">
              <a:lnSpc>
                <a:spcPct val="100000"/>
              </a:lnSpc>
            </a:pPr>
            <a:r>
              <a:rPr b="0" lang="pt-BR" sz="1400" spc="-1" strike="noStrike">
                <a:solidFill>
                  <a:srgbClr val="000000"/>
                </a:solidFill>
                <a:latin typeface="Arial"/>
                <a:ea typeface="SimSun"/>
              </a:rPr>
              <a:t>PLANES DE ACCION</a:t>
            </a:r>
            <a:endParaRPr b="0" lang="pt-BR" sz="1400" spc="-1" strike="noStrike">
              <a:latin typeface="Arial"/>
            </a:endParaRPr>
          </a:p>
          <a:p>
            <a:pPr algn="ctr">
              <a:lnSpc>
                <a:spcPct val="100000"/>
              </a:lnSpc>
            </a:pPr>
            <a:endParaRPr b="0" lang="pt-BR" sz="1400" spc="-1" strike="noStrike">
              <a:latin typeface="Arial"/>
            </a:endParaRPr>
          </a:p>
          <a:p>
            <a:pPr algn="ctr">
              <a:lnSpc>
                <a:spcPct val="100000"/>
              </a:lnSpc>
            </a:pPr>
            <a:r>
              <a:rPr b="0" lang="pt-BR" sz="1400" spc="-1" strike="noStrike">
                <a:solidFill>
                  <a:srgbClr val="000000"/>
                </a:solidFill>
                <a:latin typeface="Arial"/>
                <a:ea typeface="SimSun"/>
              </a:rPr>
              <a:t>COMUNICAR RESULTADOS</a:t>
            </a:r>
            <a:endParaRPr b="0" lang="pt-BR" sz="1400" spc="-1" strike="noStrike">
              <a:latin typeface="Arial"/>
            </a:endParaRPr>
          </a:p>
          <a:p>
            <a:pPr algn="just">
              <a:lnSpc>
                <a:spcPct val="100000"/>
              </a:lnSpc>
            </a:pPr>
            <a:endParaRPr b="0" lang="pt-BR" sz="1400" spc="-1" strike="noStrike">
              <a:latin typeface="Arial"/>
            </a:endParaRPr>
          </a:p>
        </p:txBody>
      </p:sp>
      <p:sp>
        <p:nvSpPr>
          <p:cNvPr id="256" name="CustomShape 6"/>
          <p:cNvSpPr/>
          <p:nvPr/>
        </p:nvSpPr>
        <p:spPr>
          <a:xfrm>
            <a:off x="6501960" y="1398240"/>
            <a:ext cx="2498040" cy="4613400"/>
          </a:xfrm>
          <a:prstGeom prst="rect">
            <a:avLst/>
          </a:prstGeom>
          <a:noFill/>
          <a:ln w="9360">
            <a:solidFill>
              <a:srgbClr val="000080"/>
            </a:solidFill>
            <a:round/>
          </a:ln>
        </p:spPr>
        <p:style>
          <a:lnRef idx="0"/>
          <a:fillRef idx="0"/>
          <a:effectRef idx="0"/>
          <a:fontRef idx="minor"/>
        </p:style>
        <p:txBody>
          <a:bodyPr lIns="90000" rIns="90000" tIns="45000" bIns="45000"/>
          <a:p>
            <a:pPr algn="just">
              <a:lnSpc>
                <a:spcPct val="100000"/>
              </a:lnSpc>
            </a:pPr>
            <a:endParaRPr b="0" lang="pt-BR" sz="1800" spc="-1" strike="noStrike">
              <a:latin typeface="Arial"/>
            </a:endParaRPr>
          </a:p>
          <a:p>
            <a:pPr algn="ctr">
              <a:lnSpc>
                <a:spcPct val="100000"/>
              </a:lnSpc>
            </a:pPr>
            <a:r>
              <a:rPr b="0" lang="pt-BR" sz="1400" spc="-1" strike="noStrike">
                <a:solidFill>
                  <a:srgbClr val="000080"/>
                </a:solidFill>
                <a:latin typeface="Arial"/>
                <a:ea typeface="SimSun"/>
              </a:rPr>
              <a:t>PLANIFICAR, EJECUTAR Y EVALUAR PLANES DE ACCION </a:t>
            </a:r>
            <a:endParaRPr b="0" lang="pt-BR" sz="1400" spc="-1" strike="noStrike">
              <a:latin typeface="Arial"/>
            </a:endParaRPr>
          </a:p>
          <a:p>
            <a:pPr algn="ctr">
              <a:lnSpc>
                <a:spcPct val="100000"/>
              </a:lnSpc>
            </a:pPr>
            <a:r>
              <a:rPr b="0" lang="pt-BR" sz="1200" spc="-1" strike="noStrike">
                <a:solidFill>
                  <a:srgbClr val="000080"/>
                </a:solidFill>
                <a:latin typeface="Arial"/>
                <a:ea typeface="SimSun"/>
              </a:rPr>
              <a:t>(PUEDE SER EL MISMO EQUIPO DEL SEMINARIO)</a:t>
            </a:r>
            <a:endParaRPr b="0" lang="pt-BR" sz="1200" spc="-1" strike="noStrike">
              <a:latin typeface="Arial"/>
            </a:endParaRPr>
          </a:p>
          <a:p>
            <a:pPr algn="ctr">
              <a:lnSpc>
                <a:spcPct val="100000"/>
              </a:lnSpc>
            </a:pPr>
            <a:endParaRPr b="0" lang="pt-BR" sz="1200" spc="-1" strike="noStrike">
              <a:latin typeface="Arial"/>
            </a:endParaRPr>
          </a:p>
          <a:p>
            <a:pPr algn="ctr">
              <a:lnSpc>
                <a:spcPct val="100000"/>
              </a:lnSpc>
            </a:pPr>
            <a:endParaRPr b="0" lang="pt-BR" sz="1200" spc="-1" strike="noStrike">
              <a:latin typeface="Arial"/>
            </a:endParaRPr>
          </a:p>
          <a:p>
            <a:pPr algn="ctr">
              <a:lnSpc>
                <a:spcPct val="100000"/>
              </a:lnSpc>
            </a:pPr>
            <a:r>
              <a:rPr b="0" lang="pt-BR" sz="1400" spc="-1" strike="noStrike">
                <a:solidFill>
                  <a:srgbClr val="000080"/>
                </a:solidFill>
                <a:latin typeface="Arial"/>
                <a:ea typeface="SimSun"/>
              </a:rPr>
              <a:t>QUIENES PARTICIPAN Y DECIDEN</a:t>
            </a:r>
            <a:endParaRPr b="0" lang="pt-BR" sz="1400" spc="-1" strike="noStrike">
              <a:latin typeface="Arial"/>
            </a:endParaRPr>
          </a:p>
          <a:p>
            <a:pPr algn="ctr">
              <a:lnSpc>
                <a:spcPct val="100000"/>
              </a:lnSpc>
            </a:pPr>
            <a:endParaRPr b="0" lang="pt-BR" sz="1400" spc="-1" strike="noStrike">
              <a:latin typeface="Arial"/>
            </a:endParaRPr>
          </a:p>
          <a:p>
            <a:pPr algn="ctr">
              <a:lnSpc>
                <a:spcPct val="100000"/>
              </a:lnSpc>
            </a:pPr>
            <a:r>
              <a:rPr b="0" lang="pt-BR" sz="1400" spc="-1" strike="noStrike">
                <a:solidFill>
                  <a:srgbClr val="000080"/>
                </a:solidFill>
                <a:latin typeface="Arial"/>
                <a:ea typeface="SimSun"/>
              </a:rPr>
              <a:t>OBJETIVOS,METAS TANGIBLES, EVALUACION</a:t>
            </a:r>
            <a:endParaRPr b="0" lang="pt-BR" sz="1400" spc="-1" strike="noStrike">
              <a:latin typeface="Arial"/>
            </a:endParaRPr>
          </a:p>
          <a:p>
            <a:pPr algn="ctr">
              <a:lnSpc>
                <a:spcPct val="100000"/>
              </a:lnSpc>
            </a:pPr>
            <a:endParaRPr b="0" lang="pt-BR" sz="1400" spc="-1" strike="noStrike">
              <a:latin typeface="Arial"/>
            </a:endParaRPr>
          </a:p>
          <a:p>
            <a:pPr algn="ctr">
              <a:lnSpc>
                <a:spcPct val="100000"/>
              </a:lnSpc>
            </a:pPr>
            <a:r>
              <a:rPr b="0" lang="pt-BR" sz="1400" spc="-1" strike="noStrike">
                <a:solidFill>
                  <a:srgbClr val="000080"/>
                </a:solidFill>
                <a:latin typeface="Arial"/>
                <a:ea typeface="SimSun"/>
              </a:rPr>
              <a:t>PLAN DE ACTIVIDADES</a:t>
            </a:r>
            <a:endParaRPr b="0" lang="pt-BR" sz="1400" spc="-1" strike="noStrike">
              <a:latin typeface="Arial"/>
            </a:endParaRPr>
          </a:p>
          <a:p>
            <a:pPr algn="ctr">
              <a:lnSpc>
                <a:spcPct val="100000"/>
              </a:lnSpc>
            </a:pPr>
            <a:endParaRPr b="0" lang="pt-BR" sz="1400" spc="-1" strike="noStrike">
              <a:latin typeface="Arial"/>
            </a:endParaRPr>
          </a:p>
          <a:p>
            <a:pPr algn="ctr">
              <a:lnSpc>
                <a:spcPct val="100000"/>
              </a:lnSpc>
            </a:pPr>
            <a:r>
              <a:rPr b="0" lang="pt-BR" sz="1400" spc="-1" strike="noStrike">
                <a:solidFill>
                  <a:srgbClr val="000080"/>
                </a:solidFill>
                <a:latin typeface="Arial"/>
                <a:ea typeface="SimSun"/>
              </a:rPr>
              <a:t>RECURSOS ECONOMICOS Y HUMANOS</a:t>
            </a:r>
            <a:endParaRPr b="0" lang="pt-BR" sz="1400" spc="-1" strike="noStrike">
              <a:latin typeface="Arial"/>
            </a:endParaRPr>
          </a:p>
          <a:p>
            <a:pPr algn="ctr">
              <a:lnSpc>
                <a:spcPct val="100000"/>
              </a:lnSpc>
            </a:pPr>
            <a:r>
              <a:rPr b="0" lang="pt-BR" sz="1000" spc="-1" strike="noStrike">
                <a:solidFill>
                  <a:srgbClr val="000080"/>
                </a:solidFill>
                <a:latin typeface="Arial"/>
                <a:ea typeface="SimSun"/>
              </a:rPr>
              <a:t>(Bosco Pinto, S/D)</a:t>
            </a:r>
            <a:endParaRPr b="0" lang="pt-BR" sz="1000" spc="-1" strike="noStrike">
              <a:latin typeface="Arial"/>
            </a:endParaRPr>
          </a:p>
          <a:p>
            <a:pPr algn="just">
              <a:lnSpc>
                <a:spcPct val="100000"/>
              </a:lnSpc>
            </a:pPr>
            <a:endParaRPr b="0" lang="pt-BR" sz="1000" spc="-1" strike="noStrike">
              <a:latin typeface="Arial"/>
            </a:endParaRPr>
          </a:p>
        </p:txBody>
      </p:sp>
      <p:sp>
        <p:nvSpPr>
          <p:cNvPr id="257" name="CustomShape 7"/>
          <p:cNvSpPr/>
          <p:nvPr/>
        </p:nvSpPr>
        <p:spPr>
          <a:xfrm>
            <a:off x="972720" y="6335280"/>
            <a:ext cx="2466360" cy="451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p>
            <a:pPr>
              <a:lnSpc>
                <a:spcPct val="100000"/>
              </a:lnSpc>
            </a:pPr>
            <a:r>
              <a:rPr b="0" lang="pt-BR" sz="1400" spc="-1" strike="noStrike">
                <a:solidFill>
                  <a:srgbClr val="000000"/>
                </a:solidFill>
                <a:latin typeface="Times New Roman"/>
                <a:ea typeface="DejaVu Sans"/>
              </a:rPr>
              <a:t>Thiollent, Pesquisa Acao,  1986.</a:t>
            </a:r>
            <a:endParaRPr b="0" lang="pt-BR" sz="1400" spc="-1" strike="noStrike">
              <a:latin typeface="Arial"/>
            </a:endParaRPr>
          </a:p>
        </p:txBody>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6" name="" descr=""/>
          <p:cNvPicPr/>
          <p:nvPr/>
        </p:nvPicPr>
        <p:blipFill>
          <a:blip r:embed="rId1"/>
          <a:stretch/>
        </p:blipFill>
        <p:spPr>
          <a:xfrm>
            <a:off x="1197360" y="18000"/>
            <a:ext cx="6855480" cy="6855480"/>
          </a:xfrm>
          <a:prstGeom prst="rect">
            <a:avLst/>
          </a:prstGeom>
          <a:ln>
            <a:noFill/>
          </a:ln>
        </p:spPr>
      </p:pic>
    </p:spTree>
  </p:cSld>
  <p:timing>
    <p:tnLst>
      <p:par>
        <p:cTn id="141" dur="indefinite" restart="never" nodeType="tmRoot">
          <p:childTnLst>
            <p:seq>
              <p:cTn id="142" dur="indefinite"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7" name="" descr=""/>
          <p:cNvPicPr/>
          <p:nvPr/>
        </p:nvPicPr>
        <p:blipFill>
          <a:blip r:embed="rId1"/>
          <a:stretch/>
        </p:blipFill>
        <p:spPr>
          <a:xfrm>
            <a:off x="1197360" y="18000"/>
            <a:ext cx="6855480" cy="6855480"/>
          </a:xfrm>
          <a:prstGeom prst="rect">
            <a:avLst/>
          </a:prstGeom>
          <a:ln>
            <a:noFill/>
          </a:ln>
        </p:spPr>
      </p:pic>
    </p:spTree>
  </p:cSld>
  <p:timing>
    <p:tnLst>
      <p:par>
        <p:cTn id="143" dur="indefinite" restart="never" nodeType="tmRoot">
          <p:childTnLst>
            <p:seq>
              <p:cTn id="144" dur="indefinite"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8" name="" descr=""/>
          <p:cNvPicPr/>
          <p:nvPr/>
        </p:nvPicPr>
        <p:blipFill>
          <a:blip r:embed="rId1"/>
          <a:stretch/>
        </p:blipFill>
        <p:spPr>
          <a:xfrm>
            <a:off x="-3384000" y="-3312000"/>
            <a:ext cx="13029840" cy="11445840"/>
          </a:xfrm>
          <a:prstGeom prst="rect">
            <a:avLst/>
          </a:prstGeom>
          <a:ln>
            <a:noFill/>
          </a:ln>
        </p:spPr>
      </p:pic>
    </p:spTree>
  </p:cSld>
  <p:timing>
    <p:tnLst>
      <p:par>
        <p:cTn id="145" dur="indefinite" restart="never" nodeType="tmRoot">
          <p:childTnLst>
            <p:seq>
              <p:cTn id="146" dur="indefinite"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9" name="" descr=""/>
          <p:cNvPicPr/>
          <p:nvPr/>
        </p:nvPicPr>
        <p:blipFill>
          <a:blip r:embed="rId1"/>
          <a:stretch/>
        </p:blipFill>
        <p:spPr>
          <a:xfrm>
            <a:off x="1197360" y="18000"/>
            <a:ext cx="6855480" cy="6855480"/>
          </a:xfrm>
          <a:prstGeom prst="rect">
            <a:avLst/>
          </a:prstGeom>
          <a:ln>
            <a:noFill/>
          </a:ln>
        </p:spPr>
      </p:pic>
    </p:spTree>
  </p:cSld>
  <p:timing>
    <p:tnLst>
      <p:par>
        <p:cTn id="147" dur="indefinite" restart="never" nodeType="tmRoot">
          <p:childTnLst>
            <p:seq>
              <p:cTn id="148" dur="indefinite"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0" name="" descr=""/>
          <p:cNvPicPr/>
          <p:nvPr/>
        </p:nvPicPr>
        <p:blipFill>
          <a:blip r:embed="rId1"/>
          <a:stretch/>
        </p:blipFill>
        <p:spPr>
          <a:xfrm>
            <a:off x="-503640" y="-504000"/>
            <a:ext cx="10725480" cy="7413840"/>
          </a:xfrm>
          <a:prstGeom prst="rect">
            <a:avLst/>
          </a:prstGeom>
          <a:ln>
            <a:noFill/>
          </a:ln>
        </p:spPr>
      </p:pic>
    </p:spTree>
  </p:cSld>
  <p:timing>
    <p:tnLst>
      <p:par>
        <p:cTn id="149" dur="indefinite" restart="never" nodeType="tmRoot">
          <p:childTnLst>
            <p:seq>
              <p:cTn id="150" dur="indefinite"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1" name="" descr=""/>
          <p:cNvPicPr/>
          <p:nvPr/>
        </p:nvPicPr>
        <p:blipFill>
          <a:blip r:embed="rId1"/>
          <a:stretch/>
        </p:blipFill>
        <p:spPr>
          <a:xfrm>
            <a:off x="-432000" y="-360000"/>
            <a:ext cx="9563040" cy="6910920"/>
          </a:xfrm>
          <a:prstGeom prst="rect">
            <a:avLst/>
          </a:prstGeom>
          <a:ln>
            <a:noFill/>
          </a:ln>
        </p:spPr>
      </p:pic>
    </p:spTree>
  </p:cSld>
  <p:timing>
    <p:tnLst>
      <p:par>
        <p:cTn id="151" dur="indefinite" restart="never" nodeType="tmRoot">
          <p:childTnLst>
            <p:seq>
              <p:cTn id="152" dur="indefinite"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2" name="" descr=""/>
          <p:cNvPicPr/>
          <p:nvPr/>
        </p:nvPicPr>
        <p:blipFill>
          <a:blip r:embed="rId1"/>
          <a:stretch/>
        </p:blipFill>
        <p:spPr>
          <a:xfrm>
            <a:off x="-1080000" y="-720000"/>
            <a:ext cx="10211040" cy="9502920"/>
          </a:xfrm>
          <a:prstGeom prst="rect">
            <a:avLst/>
          </a:prstGeom>
          <a:ln>
            <a:noFill/>
          </a:ln>
        </p:spPr>
      </p:pic>
    </p:spTree>
  </p:cSld>
  <p:timing>
    <p:tnLst>
      <p:par>
        <p:cTn id="153" dur="indefinite" restart="never" nodeType="tmRoot">
          <p:childTnLst>
            <p:seq>
              <p:cTn id="154" dur="indefinite"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3" name="" descr=""/>
          <p:cNvPicPr/>
          <p:nvPr/>
        </p:nvPicPr>
        <p:blipFill>
          <a:blip r:embed="rId1"/>
          <a:stretch/>
        </p:blipFill>
        <p:spPr>
          <a:xfrm>
            <a:off x="-360000" y="-648000"/>
            <a:ext cx="12454920" cy="6637320"/>
          </a:xfrm>
          <a:prstGeom prst="rect">
            <a:avLst/>
          </a:prstGeom>
          <a:ln>
            <a:noFill/>
          </a:ln>
        </p:spPr>
      </p:pic>
    </p:spTree>
  </p:cSld>
  <p:timing>
    <p:tnLst>
      <p:par>
        <p:cTn id="155" dur="indefinite" restart="never" nodeType="tmRoot">
          <p:childTnLst>
            <p:seq>
              <p:cTn id="156" dur="indefinite"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4" name="" descr=""/>
          <p:cNvPicPr/>
          <p:nvPr/>
        </p:nvPicPr>
        <p:blipFill>
          <a:blip r:embed="rId1"/>
          <a:stretch/>
        </p:blipFill>
        <p:spPr>
          <a:xfrm>
            <a:off x="-576000" y="-648000"/>
            <a:ext cx="9707040" cy="8206920"/>
          </a:xfrm>
          <a:prstGeom prst="rect">
            <a:avLst/>
          </a:prstGeom>
          <a:ln>
            <a:noFill/>
          </a:ln>
        </p:spPr>
      </p:pic>
    </p:spTree>
  </p:cSld>
  <p:timing>
    <p:tnLst>
      <p:par>
        <p:cTn id="157" dur="indefinite" restart="never" nodeType="tmRoot">
          <p:childTnLst>
            <p:seq>
              <p:cTn id="158"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CustomShape 1"/>
          <p:cNvSpPr/>
          <p:nvPr/>
        </p:nvSpPr>
        <p:spPr>
          <a:xfrm>
            <a:off x="432000" y="504000"/>
            <a:ext cx="8207280" cy="9781920"/>
          </a:xfrm>
          <a:prstGeom prst="rect">
            <a:avLst/>
          </a:prstGeom>
          <a:noFill/>
          <a:ln>
            <a:noFill/>
          </a:ln>
        </p:spPr>
        <p:style>
          <a:lnRef idx="0"/>
          <a:fillRef idx="0"/>
          <a:effectRef idx="0"/>
          <a:fontRef idx="minor"/>
        </p:style>
        <p:txBody>
          <a:bodyPr lIns="90000" rIns="90000" tIns="45000" bIns="45000"/>
          <a:p>
            <a:pPr>
              <a:lnSpc>
                <a:spcPct val="100000"/>
              </a:lnSpc>
            </a:pPr>
            <a:r>
              <a:rPr b="0" lang="pt-BR" sz="2400" spc="-1" strike="noStrike">
                <a:solidFill>
                  <a:srgbClr val="000000"/>
                </a:solidFill>
                <a:latin typeface="Arial"/>
                <a:ea typeface="DejaVu Sans"/>
              </a:rPr>
              <a:t>“</a:t>
            </a:r>
            <a:r>
              <a:rPr b="0" lang="pt-BR" sz="2400" spc="-1" strike="noStrike">
                <a:solidFill>
                  <a:srgbClr val="000000"/>
                </a:solidFill>
                <a:latin typeface="Arial"/>
                <a:ea typeface="DejaVu Sans"/>
              </a:rPr>
              <a:t>¿Qué entendemos por Problema?</a:t>
            </a:r>
            <a:endParaRPr b="0" lang="pt-BR" sz="2400" spc="-1" strike="noStrike">
              <a:latin typeface="Arial"/>
            </a:endParaRPr>
          </a:p>
          <a:p>
            <a:pPr>
              <a:lnSpc>
                <a:spcPct val="100000"/>
              </a:lnSpc>
            </a:pPr>
            <a:endParaRPr b="0" lang="pt-BR" sz="2400" spc="-1" strike="noStrike">
              <a:latin typeface="Arial"/>
            </a:endParaRPr>
          </a:p>
          <a:p>
            <a:pPr>
              <a:lnSpc>
                <a:spcPct val="100000"/>
              </a:lnSpc>
            </a:pPr>
            <a:r>
              <a:rPr b="0" lang="pt-BR" sz="2400" spc="-1" strike="noStrike">
                <a:solidFill>
                  <a:srgbClr val="000000"/>
                </a:solidFill>
                <a:latin typeface="Arial"/>
                <a:ea typeface="DejaVu Sans"/>
              </a:rPr>
              <a:t>La distancia existente entre una situación dada y una situación deseada, considerada por alguien como óptima, constituye un problema. </a:t>
            </a:r>
            <a:endParaRPr b="0" lang="pt-BR" sz="2400" spc="-1" strike="noStrike">
              <a:latin typeface="Arial"/>
            </a:endParaRPr>
          </a:p>
          <a:p>
            <a:pPr>
              <a:lnSpc>
                <a:spcPct val="100000"/>
              </a:lnSpc>
            </a:pPr>
            <a:endParaRPr b="0" lang="pt-BR" sz="2400" spc="-1" strike="noStrike">
              <a:latin typeface="Arial"/>
            </a:endParaRPr>
          </a:p>
          <a:p>
            <a:pPr>
              <a:lnSpc>
                <a:spcPct val="100000"/>
              </a:lnSpc>
            </a:pPr>
            <a:r>
              <a:rPr b="0" lang="pt-BR" sz="2400" spc="-1" strike="noStrike">
                <a:solidFill>
                  <a:srgbClr val="000000"/>
                </a:solidFill>
                <a:latin typeface="Arial"/>
                <a:ea typeface="DejaVu Sans"/>
              </a:rPr>
              <a:t>Ejemplos: : “Precariedad en la atención de la salud en enfermos crónicos”. </a:t>
            </a:r>
            <a:endParaRPr b="0" lang="pt-BR" sz="2400" spc="-1" strike="noStrike">
              <a:latin typeface="Arial"/>
            </a:endParaRPr>
          </a:p>
          <a:p>
            <a:pPr>
              <a:lnSpc>
                <a:spcPct val="100000"/>
              </a:lnSpc>
            </a:pPr>
            <a:endParaRPr b="0" lang="pt-BR" sz="2400" spc="-1" strike="noStrike">
              <a:latin typeface="Arial"/>
            </a:endParaRPr>
          </a:p>
          <a:p>
            <a:pPr>
              <a:lnSpc>
                <a:spcPct val="100000"/>
              </a:lnSpc>
            </a:pPr>
            <a:r>
              <a:rPr b="0" lang="pt-BR" sz="2400" spc="-1" strike="noStrike">
                <a:solidFill>
                  <a:srgbClr val="000000"/>
                </a:solidFill>
                <a:latin typeface="Arial"/>
                <a:ea typeface="Noto Sans CJK SC Regular"/>
              </a:rPr>
              <a:t>De esta manera el problema está constituido por una dimensión objetiva (la referencia a la situación dada) y una dimensión subjetiva (el patrón de deseablilidad establecido por el sujeto). “</a:t>
            </a:r>
            <a:endParaRPr b="0" lang="pt-BR" sz="2400" spc="-1" strike="noStrike">
              <a:latin typeface="Arial"/>
            </a:endParaRPr>
          </a:p>
          <a:p>
            <a:pPr>
              <a:lnSpc>
                <a:spcPct val="100000"/>
              </a:lnSpc>
            </a:pPr>
            <a:endParaRPr b="0" lang="pt-BR" sz="2400" spc="-1" strike="noStrike">
              <a:latin typeface="Arial"/>
            </a:endParaRPr>
          </a:p>
          <a:p>
            <a:pPr>
              <a:lnSpc>
                <a:spcPct val="100000"/>
              </a:lnSpc>
            </a:pPr>
            <a:r>
              <a:rPr b="0" lang="pt-BR" sz="1000" spc="-1" strike="noStrike">
                <a:solidFill>
                  <a:srgbClr val="bcaed5"/>
                </a:solidFill>
                <a:latin typeface="Arial"/>
                <a:ea typeface="Noto Sans CJK SC Regular"/>
              </a:rPr>
              <a:t>Sotelo, A., 1997, El Analisis PROBES (Problemas, Objetivos y Estrategias. Un Metodo para el Analisis Situacional y la Formulacion de Estrategias. ESCUELA SUPERIOR DE TRABAJO SOCIAL UNIVERSIDAD NACIONAL DE LA PLATA.</a:t>
            </a:r>
            <a:endParaRPr b="0" lang="pt-BR" sz="1000" spc="-1" strike="noStrike">
              <a:latin typeface="Arial"/>
            </a:endParaRPr>
          </a:p>
          <a:p>
            <a:pPr>
              <a:lnSpc>
                <a:spcPct val="100000"/>
              </a:lnSpc>
            </a:pPr>
            <a:endParaRPr b="0" lang="pt-BR" sz="1000" spc="-1" strike="noStrike">
              <a:latin typeface="Arial"/>
            </a:endParaRPr>
          </a:p>
          <a:p>
            <a:pPr>
              <a:lnSpc>
                <a:spcPct val="100000"/>
              </a:lnSpc>
            </a:pPr>
            <a:r>
              <a:rPr b="0" lang="pt-BR" sz="1000" spc="-1" strike="noStrike" u="sng">
                <a:solidFill>
                  <a:srgbClr val="0000ff"/>
                </a:solidFill>
                <a:uFillTx/>
                <a:latin typeface="Arial"/>
                <a:ea typeface="Noto Sans CJK SC Regular"/>
                <a:hlinkClick r:id="rId1"/>
              </a:rPr>
              <a:t>http://www.trabajosocial.unlp.edu.ar/uploads/docs</a:t>
            </a:r>
            <a:r>
              <a:rPr b="0" lang="pt-BR" sz="1000" spc="-1" strike="noStrike">
                <a:solidFill>
                  <a:srgbClr val="0000ff"/>
                </a:solidFill>
                <a:latin typeface="Arial"/>
                <a:ea typeface="Noto Sans CJK SC Regular"/>
              </a:rPr>
              <a:t> ell_analisis_probes__problemas__objetivos_y_estrategias__un_metodo_para_el_analisis_situacional_y_la_formulacion_de_estrategias.pdf</a:t>
            </a:r>
            <a:endParaRPr b="0" lang="pt-BR" sz="1000" spc="-1" strike="noStrike">
              <a:latin typeface="Arial"/>
            </a:endParaRPr>
          </a:p>
          <a:p>
            <a:pPr>
              <a:lnSpc>
                <a:spcPct val="100000"/>
              </a:lnSpc>
            </a:pPr>
            <a:endParaRPr b="0" lang="pt-BR" sz="1000" spc="-1" strike="noStrike">
              <a:latin typeface="Arial"/>
            </a:endParaRPr>
          </a:p>
        </p:txBody>
      </p:sp>
      <p:sp>
        <p:nvSpPr>
          <p:cNvPr id="259" name="CustomShape 2"/>
          <p:cNvSpPr/>
          <p:nvPr/>
        </p:nvSpPr>
        <p:spPr>
          <a:xfrm>
            <a:off x="2592000" y="5040000"/>
            <a:ext cx="1269720" cy="233280"/>
          </a:xfrm>
          <a:prstGeom prst="rect">
            <a:avLst/>
          </a:prstGeom>
          <a:noFill/>
          <a:ln>
            <a:noFill/>
          </a:ln>
        </p:spPr>
        <p:style>
          <a:lnRef idx="0"/>
          <a:fillRef idx="0"/>
          <a:effectRef idx="0"/>
          <a:fontRef idx="minor"/>
        </p:style>
        <p:txBody>
          <a:bodyPr lIns="90000" rIns="90000" tIns="45000" bIns="45000"/>
          <a:p>
            <a:pPr>
              <a:lnSpc>
                <a:spcPct val="100000"/>
              </a:lnSpc>
            </a:pPr>
            <a:r>
              <a:rPr b="0" lang="pt-BR" sz="1200" spc="-1" strike="noStrike">
                <a:solidFill>
                  <a:srgbClr val="000000"/>
                </a:solidFill>
                <a:latin typeface="Arial"/>
                <a:ea typeface="DejaVu Sans"/>
              </a:rPr>
              <a:t>(Sotelo, 1997:6)</a:t>
            </a:r>
            <a:endParaRPr b="0" lang="pt-BR" sz="1200" spc="-1" strike="noStrike">
              <a:latin typeface="Arial"/>
            </a:endParaRPr>
          </a:p>
        </p:txBody>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CustomShape 1"/>
          <p:cNvSpPr/>
          <p:nvPr/>
        </p:nvSpPr>
        <p:spPr>
          <a:xfrm>
            <a:off x="1224000" y="1224000"/>
            <a:ext cx="7023240" cy="3763080"/>
          </a:xfrm>
          <a:prstGeom prst="rect">
            <a:avLst/>
          </a:prstGeom>
          <a:noFill/>
          <a:ln>
            <a:noFill/>
          </a:ln>
        </p:spPr>
        <p:style>
          <a:lnRef idx="0"/>
          <a:fillRef idx="0"/>
          <a:effectRef idx="0"/>
          <a:fontRef idx="minor"/>
        </p:style>
        <p:txBody>
          <a:bodyPr lIns="90000" rIns="90000" tIns="45000" bIns="45000"/>
          <a:p>
            <a:pPr>
              <a:lnSpc>
                <a:spcPct val="100000"/>
              </a:lnSpc>
            </a:pPr>
            <a:r>
              <a:rPr b="0" lang="pt-BR" sz="2400" spc="-1" strike="noStrike">
                <a:solidFill>
                  <a:srgbClr val="000000"/>
                </a:solidFill>
                <a:latin typeface="Arial"/>
                <a:ea typeface="DejaVu Sans"/>
              </a:rPr>
              <a:t>“</a:t>
            </a:r>
            <a:r>
              <a:rPr b="0" lang="pt-BR" sz="2400" spc="-1" strike="noStrike">
                <a:solidFill>
                  <a:srgbClr val="000000"/>
                </a:solidFill>
                <a:latin typeface="Arial"/>
                <a:ea typeface="DejaVu Sans"/>
              </a:rPr>
              <a:t>Los problemas son siempre problemas para alguien. Por consiguiente, éstos serán construidos de manera diferente por los distintos actores en el marco de la situación particular de cada uno de ellos. </a:t>
            </a:r>
            <a:endParaRPr b="0" lang="pt-BR" sz="2400" spc="-1" strike="noStrike">
              <a:latin typeface="Arial"/>
            </a:endParaRPr>
          </a:p>
          <a:p>
            <a:pPr>
              <a:lnSpc>
                <a:spcPct val="100000"/>
              </a:lnSpc>
            </a:pPr>
            <a:endParaRPr b="0" lang="pt-BR" sz="2400" spc="-1" strike="noStrike">
              <a:latin typeface="Arial"/>
            </a:endParaRPr>
          </a:p>
          <a:p>
            <a:pPr>
              <a:lnSpc>
                <a:spcPct val="100000"/>
              </a:lnSpc>
            </a:pPr>
            <a:r>
              <a:rPr b="0" lang="pt-BR" sz="2400" spc="-1" strike="noStrike">
                <a:solidFill>
                  <a:srgbClr val="000000"/>
                </a:solidFill>
                <a:latin typeface="Arial"/>
                <a:ea typeface="Noto Sans CJK SC Regular"/>
              </a:rPr>
              <a:t>Es decir, la configuración de los problemas se encuentra en correlación con la posición que los actores ocupen en la realidad social. O mejor, con la composición y disposición de los actores en el espacio social. “</a:t>
            </a:r>
            <a:r>
              <a:rPr b="0" lang="pt-BR" sz="1200" spc="-1" strike="noStrike">
                <a:solidFill>
                  <a:srgbClr val="000000"/>
                </a:solidFill>
                <a:latin typeface="Arial"/>
                <a:ea typeface="Noto Sans CJK SC Regular"/>
              </a:rPr>
              <a:t>(Sotelo, 1997:9)</a:t>
            </a:r>
            <a:r>
              <a:rPr b="0" lang="pt-BR" sz="2400" spc="-1" strike="noStrike">
                <a:solidFill>
                  <a:srgbClr val="000000"/>
                </a:solidFill>
                <a:latin typeface="Arial"/>
                <a:ea typeface="Noto Sans CJK SC Regular"/>
              </a:rPr>
              <a:t> </a:t>
            </a:r>
            <a:endParaRPr b="0" lang="pt-BR" sz="2400" spc="-1" strike="noStrike">
              <a:latin typeface="Arial"/>
            </a:endParaRPr>
          </a:p>
          <a:p>
            <a:pPr>
              <a:lnSpc>
                <a:spcPct val="100000"/>
              </a:lnSpc>
            </a:pPr>
            <a:endParaRPr b="0" lang="pt-BR" sz="2400" spc="-1" strike="noStrike">
              <a:latin typeface="Arial"/>
            </a:endParaRPr>
          </a:p>
          <a:p>
            <a:pPr>
              <a:lnSpc>
                <a:spcPct val="100000"/>
              </a:lnSpc>
            </a:pPr>
            <a:endParaRPr b="0" lang="pt-BR" sz="2400" spc="-1" strike="noStrike">
              <a:latin typeface="Arial"/>
            </a:endParaRPr>
          </a:p>
          <a:p>
            <a:pPr>
              <a:lnSpc>
                <a:spcPct val="100000"/>
              </a:lnSpc>
            </a:pPr>
            <a:endParaRPr b="0" lang="pt-BR" sz="2400" spc="-1" strike="noStrike">
              <a:latin typeface="Arial"/>
            </a:endParaRPr>
          </a:p>
        </p:txBody>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CustomShape 1"/>
          <p:cNvSpPr/>
          <p:nvPr/>
        </p:nvSpPr>
        <p:spPr>
          <a:xfrm>
            <a:off x="936000" y="1626120"/>
            <a:ext cx="6911280" cy="1613160"/>
          </a:xfrm>
          <a:prstGeom prst="rect">
            <a:avLst/>
          </a:prstGeom>
          <a:noFill/>
          <a:ln>
            <a:noFill/>
          </a:ln>
        </p:spPr>
        <p:style>
          <a:lnRef idx="0"/>
          <a:fillRef idx="0"/>
          <a:effectRef idx="0"/>
          <a:fontRef idx="minor"/>
        </p:style>
        <p:txBody>
          <a:bodyPr lIns="90000" rIns="90000" tIns="45000" bIns="45000"/>
          <a:p>
            <a:pPr>
              <a:lnSpc>
                <a:spcPct val="100000"/>
              </a:lnSpc>
            </a:pPr>
            <a:r>
              <a:rPr b="0" lang="pt-BR" sz="3200" spc="-1" strike="noStrike">
                <a:solidFill>
                  <a:srgbClr val="000000"/>
                </a:solidFill>
                <a:latin typeface="Arial"/>
                <a:ea typeface="DejaVu Sans"/>
              </a:rPr>
              <a:t>“</a:t>
            </a:r>
            <a:r>
              <a:rPr b="0" lang="pt-BR" sz="3200" spc="-1" strike="noStrike">
                <a:solidFill>
                  <a:srgbClr val="000000"/>
                </a:solidFill>
                <a:latin typeface="Arial"/>
                <a:ea typeface="DejaVu Sans"/>
              </a:rPr>
              <a:t>el problema,( ...), es una situación dada que se considera deficiente y evitable”</a:t>
            </a:r>
            <a:r>
              <a:rPr b="0" lang="pt-BR" sz="1200" spc="-1" strike="noStrike">
                <a:solidFill>
                  <a:srgbClr val="000000"/>
                </a:solidFill>
                <a:latin typeface="Arial"/>
                <a:ea typeface="DejaVu Sans"/>
              </a:rPr>
              <a:t>(Sotelo, 1997:8)</a:t>
            </a:r>
            <a:endParaRPr b="0" lang="pt-BR" sz="1200" spc="-1" strike="noStrike">
              <a:latin typeface="Arial"/>
            </a:endParaRPr>
          </a:p>
        </p:txBody>
      </p:sp>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CustomShape 1"/>
          <p:cNvSpPr/>
          <p:nvPr/>
        </p:nvSpPr>
        <p:spPr>
          <a:xfrm>
            <a:off x="432000" y="936000"/>
            <a:ext cx="8207280" cy="3517560"/>
          </a:xfrm>
          <a:prstGeom prst="rect">
            <a:avLst/>
          </a:prstGeom>
          <a:noFill/>
          <a:ln>
            <a:noFill/>
          </a:ln>
        </p:spPr>
        <p:style>
          <a:lnRef idx="0"/>
          <a:fillRef idx="0"/>
          <a:effectRef idx="0"/>
          <a:fontRef idx="minor"/>
        </p:style>
        <p:txBody>
          <a:bodyPr lIns="90000" rIns="90000" tIns="45000" bIns="45000"/>
          <a:p>
            <a:pPr>
              <a:lnSpc>
                <a:spcPct val="100000"/>
              </a:lnSpc>
            </a:pPr>
            <a:r>
              <a:rPr b="0" lang="pt-BR" sz="3200" spc="-1" strike="noStrike">
                <a:solidFill>
                  <a:srgbClr val="000000"/>
                </a:solidFill>
                <a:latin typeface="Arial"/>
                <a:ea typeface="DejaVu Sans"/>
              </a:rPr>
              <a:t>“</a:t>
            </a:r>
            <a:r>
              <a:rPr b="0" lang="pt-BR" sz="3200" spc="-1" strike="noStrike">
                <a:solidFill>
                  <a:srgbClr val="000000"/>
                </a:solidFill>
                <a:latin typeface="Arial"/>
                <a:ea typeface="DejaVu Sans"/>
              </a:rPr>
              <a:t>Cada uno de los problemas identificados como posible foco del análisis, deberá ser considerado </a:t>
            </a:r>
            <a:r>
              <a:rPr b="0" lang="pt-BR" sz="3200" spc="-1" strike="noStrike">
                <a:solidFill>
                  <a:srgbClr val="ed1c24"/>
                </a:solidFill>
                <a:latin typeface="Arial"/>
                <a:ea typeface="DejaVu Sans"/>
              </a:rPr>
              <a:t>relevante -</a:t>
            </a:r>
            <a:r>
              <a:rPr b="0" lang="pt-BR" sz="3200" spc="-1" strike="noStrike">
                <a:solidFill>
                  <a:srgbClr val="000000"/>
                </a:solidFill>
                <a:latin typeface="Arial"/>
                <a:ea typeface="DejaVu Sans"/>
              </a:rPr>
              <a:t>en virtud de su gravedad y preponderancia dentro del ámbito temático-</a:t>
            </a:r>
            <a:r>
              <a:rPr b="0" lang="pt-BR" sz="3200" spc="-1" strike="noStrike">
                <a:solidFill>
                  <a:srgbClr val="ed1c24"/>
                </a:solidFill>
                <a:latin typeface="Arial"/>
                <a:ea typeface="DejaVu Sans"/>
              </a:rPr>
              <a:t> y pertinente –</a:t>
            </a:r>
            <a:r>
              <a:rPr b="0" lang="pt-BR" sz="3200" spc="-1" strike="noStrike">
                <a:solidFill>
                  <a:srgbClr val="000000"/>
                </a:solidFill>
                <a:latin typeface="Arial"/>
                <a:ea typeface="DejaVu Sans"/>
              </a:rPr>
              <a:t>es decir, que se estime, en principio, que pueda ser enfrentado con ciertas posibilidades de éxito desde la institución o grupo que llevará adelante el plan” </a:t>
            </a:r>
            <a:r>
              <a:rPr b="0" lang="pt-BR" sz="1200" spc="-1" strike="noStrike">
                <a:solidFill>
                  <a:srgbClr val="000000"/>
                </a:solidFill>
                <a:latin typeface="Arial"/>
                <a:ea typeface="DejaVu Sans"/>
              </a:rPr>
              <a:t>(Sotelo, 1997:9)</a:t>
            </a:r>
            <a:endParaRPr b="0" lang="pt-BR" sz="1200" spc="-1" strike="noStrike">
              <a:latin typeface="Aria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CustomShape 1"/>
          <p:cNvSpPr/>
          <p:nvPr/>
        </p:nvSpPr>
        <p:spPr>
          <a:xfrm>
            <a:off x="1076400" y="648000"/>
            <a:ext cx="7130880" cy="4789440"/>
          </a:xfrm>
          <a:prstGeom prst="rect">
            <a:avLst/>
          </a:prstGeom>
          <a:noFill/>
          <a:ln>
            <a:noFill/>
          </a:ln>
        </p:spPr>
        <p:style>
          <a:lnRef idx="0"/>
          <a:fillRef idx="0"/>
          <a:effectRef idx="0"/>
          <a:fontRef idx="minor"/>
        </p:style>
        <p:txBody>
          <a:bodyPr lIns="90000" rIns="90000" tIns="45000" bIns="45000"/>
          <a:p>
            <a:pPr>
              <a:lnSpc>
                <a:spcPct val="100000"/>
              </a:lnSpc>
            </a:pPr>
            <a:r>
              <a:rPr b="0" lang="pt-BR" sz="2000" spc="-1" strike="noStrike">
                <a:solidFill>
                  <a:srgbClr val="000000"/>
                </a:solidFill>
                <a:latin typeface="Arial"/>
                <a:ea typeface="DejaVu Sans"/>
              </a:rPr>
              <a:t>“ </a:t>
            </a:r>
            <a:r>
              <a:rPr b="0" lang="pt-BR" sz="2000" spc="-1" strike="noStrike">
                <a:solidFill>
                  <a:srgbClr val="000000"/>
                </a:solidFill>
                <a:latin typeface="Arial"/>
                <a:ea typeface="DejaVu Sans"/>
              </a:rPr>
              <a:t>se debe resolver la relación inversamente proporcional que existe entre relevancia y pertinencia: </a:t>
            </a:r>
            <a:endParaRPr b="0" lang="pt-BR" sz="2000" spc="-1" strike="noStrike">
              <a:latin typeface="Arial"/>
            </a:endParaRPr>
          </a:p>
          <a:p>
            <a:pPr>
              <a:lnSpc>
                <a:spcPct val="100000"/>
              </a:lnSpc>
            </a:pPr>
            <a:r>
              <a:rPr b="0" lang="pt-BR" sz="2000" spc="-1" strike="noStrike">
                <a:solidFill>
                  <a:srgbClr val="000000"/>
                </a:solidFill>
                <a:latin typeface="Arial"/>
                <a:ea typeface="DejaVu Sans"/>
              </a:rPr>
              <a:t>cuando más grave y primordial es el problema, menor es el margen de viabilidad para modificarlo. </a:t>
            </a:r>
            <a:endParaRPr b="0" lang="pt-BR" sz="2000" spc="-1" strike="noStrike">
              <a:latin typeface="Arial"/>
            </a:endParaRPr>
          </a:p>
          <a:p>
            <a:pPr>
              <a:lnSpc>
                <a:spcPct val="100000"/>
              </a:lnSpc>
            </a:pPr>
            <a:r>
              <a:rPr b="0" lang="pt-BR" sz="2000" spc="-1" strike="noStrike">
                <a:solidFill>
                  <a:srgbClr val="000000"/>
                </a:solidFill>
                <a:latin typeface="Arial"/>
                <a:ea typeface="DejaVu Sans"/>
              </a:rPr>
              <a:t>Por el contrario, aquellos problemas cuya posibilidad de alteración es muy viable, probablemente sean poco relevantes. </a:t>
            </a:r>
            <a:endParaRPr b="0" lang="pt-BR" sz="2000" spc="-1" strike="noStrike">
              <a:latin typeface="Arial"/>
            </a:endParaRPr>
          </a:p>
          <a:p>
            <a:pPr>
              <a:lnSpc>
                <a:spcPct val="100000"/>
              </a:lnSpc>
            </a:pPr>
            <a:r>
              <a:rPr b="0" lang="pt-BR" sz="2000" spc="-1" strike="noStrike">
                <a:solidFill>
                  <a:srgbClr val="000000"/>
                </a:solidFill>
                <a:latin typeface="Arial"/>
                <a:ea typeface="DejaVu Sans"/>
              </a:rPr>
              <a:t>Lo importante en este punto es no seleccionar un problema focal imposible de abordar desde la institución o grupo que llevará adelante el plan, pero tampoco un problema que sea pertinente respecto de la viabilidad de abordaje pero escasamente relevante. </a:t>
            </a:r>
            <a:endParaRPr b="0" lang="pt-BR" sz="2000" spc="-1" strike="noStrike">
              <a:latin typeface="Arial"/>
            </a:endParaRPr>
          </a:p>
          <a:p>
            <a:pPr>
              <a:lnSpc>
                <a:spcPct val="100000"/>
              </a:lnSpc>
            </a:pPr>
            <a:r>
              <a:rPr b="0" lang="pt-BR" sz="2000" spc="-1" strike="noStrike">
                <a:solidFill>
                  <a:srgbClr val="000000"/>
                </a:solidFill>
                <a:latin typeface="Arial"/>
                <a:ea typeface="DejaVu Sans"/>
              </a:rPr>
              <a:t>El problema debe constituir un desafío importante para el grupo y, a la vez, debe ser posible construir viabilidad para lograr finalmente su modificación.” </a:t>
            </a:r>
            <a:r>
              <a:rPr b="0" lang="pt-BR" sz="1200" spc="-1" strike="noStrike">
                <a:solidFill>
                  <a:srgbClr val="000000"/>
                </a:solidFill>
                <a:latin typeface="Arial"/>
                <a:ea typeface="DejaVu Sans"/>
              </a:rPr>
              <a:t>Sotelo, (1997:10)</a:t>
            </a:r>
            <a:endParaRPr b="0" lang="pt-BR" sz="1200" spc="-1" strike="noStrike">
              <a:latin typeface="Arial"/>
            </a:endParaRPr>
          </a:p>
        </p:txBody>
      </p:sp>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4" name="CustomShape 1"/>
          <p:cNvSpPr/>
          <p:nvPr/>
        </p:nvSpPr>
        <p:spPr>
          <a:xfrm>
            <a:off x="846360" y="715680"/>
            <a:ext cx="6932880" cy="5521680"/>
          </a:xfrm>
          <a:prstGeom prst="rect">
            <a:avLst/>
          </a:prstGeom>
          <a:noFill/>
          <a:ln w="9360">
            <a:noFill/>
          </a:ln>
        </p:spPr>
        <p:style>
          <a:lnRef idx="0"/>
          <a:fillRef idx="0"/>
          <a:effectRef idx="0"/>
          <a:fontRef idx="minor"/>
        </p:style>
        <p:txBody>
          <a:bodyPr lIns="90000" rIns="90000" tIns="58680" bIns="45000"/>
          <a:p>
            <a:pPr algn="ctr">
              <a:lnSpc>
                <a:spcPct val="100000"/>
              </a:lnSpc>
            </a:pPr>
            <a:r>
              <a:rPr b="1" lang="pt-BR" sz="1800" spc="-1" strike="noStrike">
                <a:solidFill>
                  <a:srgbClr val="280099"/>
                </a:solidFill>
                <a:latin typeface="Arial"/>
                <a:ea typeface="SimSun"/>
              </a:rPr>
              <a:t>Los problemas a investigar</a:t>
            </a:r>
            <a:endParaRPr b="0" lang="pt-BR" sz="1800" spc="-1" strike="noStrike">
              <a:latin typeface="Arial"/>
            </a:endParaRPr>
          </a:p>
          <a:p>
            <a:pPr algn="ctr">
              <a:lnSpc>
                <a:spcPct val="100000"/>
              </a:lnSpc>
            </a:pPr>
            <a:r>
              <a:rPr b="0" lang="pt-BR" sz="1000" spc="-1" strike="noStrike">
                <a:solidFill>
                  <a:srgbClr val="666666"/>
                </a:solidFill>
                <a:latin typeface="Arial"/>
                <a:ea typeface="SimSun"/>
              </a:rPr>
              <a:t>(Michel Thiollent  “Metodología da pesquisa acao”, </a:t>
            </a:r>
            <a:endParaRPr b="0" lang="pt-BR" sz="1000" spc="-1" strike="noStrike">
              <a:latin typeface="Arial"/>
            </a:endParaRPr>
          </a:p>
          <a:p>
            <a:pPr algn="ctr">
              <a:lnSpc>
                <a:spcPct val="100000"/>
              </a:lnSpc>
            </a:pPr>
            <a:r>
              <a:rPr b="0" lang="pt-BR" sz="1000" spc="-1" strike="noStrike">
                <a:solidFill>
                  <a:srgbClr val="666666"/>
                </a:solidFill>
                <a:latin typeface="Arial"/>
                <a:ea typeface="SimSun"/>
              </a:rPr>
              <a:t>4ta. Edición, Cortez Editora, Autores asociados, Sao Paulo,1988)</a:t>
            </a:r>
            <a:endParaRPr b="0" lang="pt-BR" sz="1000" spc="-1" strike="noStrike">
              <a:latin typeface="Arial"/>
            </a:endParaRPr>
          </a:p>
          <a:p>
            <a:pPr>
              <a:lnSpc>
                <a:spcPct val="100000"/>
              </a:lnSpc>
            </a:pPr>
            <a:endParaRPr b="0" lang="pt-BR" sz="1000" spc="-1" strike="noStrike">
              <a:latin typeface="Arial"/>
            </a:endParaRPr>
          </a:p>
          <a:p>
            <a:pPr>
              <a:lnSpc>
                <a:spcPct val="100000"/>
              </a:lnSpc>
            </a:pPr>
            <a:r>
              <a:rPr b="0" lang="pt-BR" sz="1800" spc="-1" strike="noStrike">
                <a:solidFill>
                  <a:srgbClr val="000000"/>
                </a:solidFill>
                <a:latin typeface="Arial"/>
                <a:ea typeface="SimSun"/>
              </a:rPr>
              <a:t>Inconvenientes o trastornos que exigen una solución</a:t>
            </a:r>
            <a:endParaRPr b="0" lang="pt-BR" sz="1800" spc="-1" strike="noStrike">
              <a:latin typeface="Arial"/>
            </a:endParaRPr>
          </a:p>
          <a:p>
            <a:pPr>
              <a:lnSpc>
                <a:spcPct val="100000"/>
              </a:lnSpc>
            </a:pPr>
            <a:r>
              <a:rPr b="0" lang="pt-BR" sz="1800" spc="-1" strike="noStrike">
                <a:solidFill>
                  <a:srgbClr val="000000"/>
                </a:solidFill>
                <a:latin typeface="Arial"/>
                <a:ea typeface="SimSun"/>
              </a:rPr>
              <a:t>No satisfacción de necesidades básicas</a:t>
            </a:r>
            <a:endParaRPr b="0" lang="pt-BR" sz="1800" spc="-1" strike="noStrike">
              <a:latin typeface="Arial"/>
            </a:endParaRPr>
          </a:p>
          <a:p>
            <a:pPr>
              <a:lnSpc>
                <a:spcPct val="100000"/>
              </a:lnSpc>
            </a:pPr>
            <a:r>
              <a:rPr b="0" lang="pt-BR" sz="1800" spc="-1" strike="noStrike">
                <a:solidFill>
                  <a:srgbClr val="000000"/>
                </a:solidFill>
                <a:latin typeface="Arial"/>
                <a:ea typeface="SimSun"/>
              </a:rPr>
              <a:t> </a:t>
            </a:r>
            <a:endParaRPr b="0" lang="pt-BR" sz="1800" spc="-1" strike="noStrike">
              <a:latin typeface="Arial"/>
            </a:endParaRPr>
          </a:p>
          <a:p>
            <a:pPr>
              <a:lnSpc>
                <a:spcPct val="100000"/>
              </a:lnSpc>
            </a:pPr>
            <a:r>
              <a:rPr b="0" lang="pt-BR" sz="1800" spc="-1" strike="noStrike">
                <a:solidFill>
                  <a:srgbClr val="000000"/>
                </a:solidFill>
                <a:latin typeface="Arial"/>
                <a:ea typeface="SimSun"/>
              </a:rPr>
              <a:t>Importancia de delimitar los principales problemas </a:t>
            </a:r>
            <a:endParaRPr b="0" lang="pt-BR" sz="1800" spc="-1" strike="noStrike">
              <a:latin typeface="Arial"/>
            </a:endParaRPr>
          </a:p>
          <a:p>
            <a:pPr>
              <a:lnSpc>
                <a:spcPct val="100000"/>
              </a:lnSpc>
            </a:pPr>
            <a:endParaRPr b="0" lang="pt-BR" sz="1800" spc="-1" strike="noStrike">
              <a:latin typeface="Arial"/>
            </a:endParaRPr>
          </a:p>
          <a:p>
            <a:pPr>
              <a:lnSpc>
                <a:spcPct val="100000"/>
              </a:lnSpc>
            </a:pPr>
            <a:r>
              <a:rPr b="0" lang="pt-BR" sz="1800" spc="-1" strike="noStrike">
                <a:solidFill>
                  <a:srgbClr val="800000"/>
                </a:solidFill>
                <a:latin typeface="Arial"/>
                <a:ea typeface="SimSun"/>
              </a:rPr>
              <a:t>Una problemática puede ser establecida como la definición de problemas que se pretende resolver dentro de un cierto campo teórico o practico</a:t>
            </a:r>
            <a:endParaRPr b="0" lang="pt-BR" sz="1800" spc="-1" strike="noStrike">
              <a:latin typeface="Arial"/>
            </a:endParaRPr>
          </a:p>
          <a:p>
            <a:pPr>
              <a:lnSpc>
                <a:spcPct val="100000"/>
              </a:lnSpc>
            </a:pPr>
            <a:endParaRPr b="0" lang="pt-BR" sz="1800" spc="-1" strike="noStrike">
              <a:latin typeface="Arial"/>
            </a:endParaRPr>
          </a:p>
          <a:p>
            <a:pPr>
              <a:lnSpc>
                <a:spcPct val="100000"/>
              </a:lnSpc>
            </a:pPr>
            <a:r>
              <a:rPr b="0" lang="pt-BR" sz="1800" spc="-1" strike="noStrike">
                <a:solidFill>
                  <a:srgbClr val="000000"/>
                </a:solidFill>
                <a:latin typeface="Arial"/>
                <a:ea typeface="SimSun"/>
              </a:rPr>
              <a:t>Un mismo tema o asunto puede ser encuadrado en problemáticas diferentes. </a:t>
            </a:r>
            <a:endParaRPr b="0" lang="pt-BR" sz="1800" spc="-1" strike="noStrike">
              <a:latin typeface="Arial"/>
            </a:endParaRPr>
          </a:p>
          <a:p>
            <a:pPr>
              <a:lnSpc>
                <a:spcPct val="100000"/>
              </a:lnSpc>
            </a:pPr>
            <a:endParaRPr b="0" lang="pt-BR" sz="1800" spc="-1" strike="noStrike">
              <a:latin typeface="Arial"/>
            </a:endParaRPr>
          </a:p>
          <a:p>
            <a:pPr>
              <a:lnSpc>
                <a:spcPct val="100000"/>
              </a:lnSpc>
            </a:pPr>
            <a:r>
              <a:rPr b="0" lang="pt-BR" sz="1800" spc="-1" strike="noStrike">
                <a:solidFill>
                  <a:srgbClr val="000000"/>
                </a:solidFill>
                <a:latin typeface="Arial"/>
                <a:ea typeface="SimSun"/>
              </a:rPr>
              <a:t>La problemática es el modo de colocación del problema de acuerdo con el marco teórico conceptual adoptado.</a:t>
            </a:r>
            <a:endParaRPr b="0" lang="pt-BR" sz="1800" spc="-1" strike="noStrike">
              <a:latin typeface="Arial"/>
            </a:endParaRPr>
          </a:p>
          <a:p>
            <a:pPr>
              <a:lnSpc>
                <a:spcPct val="100000"/>
              </a:lnSpc>
            </a:pPr>
            <a:endParaRPr b="0" lang="pt-BR" sz="1800" spc="-1" strike="noStrike">
              <a:latin typeface="Arial"/>
            </a:endParaRPr>
          </a:p>
          <a:p>
            <a:pPr>
              <a:lnSpc>
                <a:spcPct val="100000"/>
              </a:lnSpc>
            </a:pPr>
            <a:r>
              <a:rPr b="0" lang="pt-BR" sz="1800" spc="-1" strike="noStrike">
                <a:solidFill>
                  <a:srgbClr val="333333"/>
                </a:solidFill>
                <a:latin typeface="Arial"/>
                <a:ea typeface="SimSun"/>
              </a:rPr>
              <a:t>Por ejemplo, el problema de la sustentabilidad de las unidades familiares en el medio rural puede ser abordado desde distintos marcos teóricos:</a:t>
            </a:r>
            <a:r>
              <a:rPr b="0" lang="pt-BR" sz="1800" spc="-1" strike="noStrike">
                <a:solidFill>
                  <a:srgbClr val="000080"/>
                </a:solidFill>
                <a:latin typeface="Arial"/>
                <a:ea typeface="SimSun"/>
              </a:rPr>
              <a:t> </a:t>
            </a:r>
            <a:r>
              <a:rPr b="0" lang="pt-BR" sz="1800" spc="-1" strike="noStrike">
                <a:solidFill>
                  <a:srgbClr val="b80047"/>
                </a:solidFill>
                <a:latin typeface="Arial"/>
                <a:ea typeface="SimSun"/>
              </a:rPr>
              <a:t>ver tipología</a:t>
            </a:r>
            <a:endParaRPr b="0" lang="pt-BR" sz="1800" spc="-1" strike="noStrike">
              <a:latin typeface="Arial"/>
            </a:endParaRPr>
          </a:p>
          <a:p>
            <a:pPr>
              <a:lnSpc>
                <a:spcPct val="100000"/>
              </a:lnSpc>
            </a:pPr>
            <a:endParaRPr b="0" lang="pt-BR" sz="1800" spc="-1" strike="noStrike">
              <a:latin typeface="Arial"/>
            </a:endParaRPr>
          </a:p>
        </p:txBody>
      </p:sp>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120</TotalTime>
  <Application>LibreOffice/6.0.3.2$Linux_X86_64 LibreOffice_project/00m0$Build-2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es-UY</dc:language>
  <cp:lastModifiedBy/>
  <dcterms:modified xsi:type="dcterms:W3CDTF">2018-07-26T09:14:29Z</dcterms:modified>
  <cp:revision>27</cp:revision>
  <dc:subject/>
  <dc:title/>
</cp:coreProperties>
</file>