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5" r:id="rId9"/>
    <p:sldId id="270" r:id="rId10"/>
    <p:sldId id="271" r:id="rId11"/>
    <p:sldId id="267" r:id="rId12"/>
    <p:sldId id="268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/>
    <p:restoredTop sz="94717"/>
  </p:normalViewPr>
  <p:slideViewPr>
    <p:cSldViewPr snapToGrid="0" snapToObjects="1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7837-5293-474D-820D-816D36301EAE}" type="datetimeFigureOut">
              <a:rPr lang="es-ES_tradnl" smtClean="0"/>
              <a:t>13/03/2018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9A151-523D-1147-AB4F-7CB29E5ABC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63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naturaleza, los vacunos son consumidores de forrajes de lenta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fermentación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rumen, cuya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microflora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ruminal se encuentra seleccionada y adaptada para dicha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función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9A151-523D-1147-AB4F-7CB29E5ABC59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552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3/13/2018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  <p:sldLayoutId id="2147484473" r:id="rId13"/>
    <p:sldLayoutId id="2147484474" r:id="rId14"/>
    <p:sldLayoutId id="2147484475" r:id="rId15"/>
    <p:sldLayoutId id="21474844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2" r="18447" b="551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0" y="1693905"/>
            <a:ext cx="5196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4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Acidosis ruminal en sistemas de engorde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0" y="5299772"/>
            <a:ext cx="3893440" cy="460207"/>
          </a:xfrm>
        </p:spPr>
        <p:txBody>
          <a:bodyPr>
            <a:noAutofit/>
          </a:bodyPr>
          <a:lstStyle/>
          <a:p>
            <a:r>
              <a:rPr lang="es-ES_tradnl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</a:t>
            </a:r>
            <a:r>
              <a:rPr lang="es-ES_tradnl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s-ES_tradnl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Vet</a:t>
            </a:r>
            <a:r>
              <a:rPr lang="es-ES_tradnl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María Agustina Pagliaricci</a:t>
            </a:r>
            <a:endParaRPr lang="es-ES_tradnl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5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657"/>
          </a:xfrm>
        </p:spPr>
        <p:txBody>
          <a:bodyPr/>
          <a:lstStyle/>
          <a:p>
            <a:r>
              <a:rPr lang="es-ES_tradnl" dirty="0" smtClean="0"/>
              <a:t>Diagnostico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04257"/>
            <a:ext cx="9086598" cy="51882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sz="2400" dirty="0" smtClean="0"/>
              <a:t>De difícil diagnostico, 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/>
              <a:t>Se deberían realizar un diagnostico a nivel poblacional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/>
              <a:t>Formas de estimar la presencia de acidosis en un rodeo</a:t>
            </a:r>
          </a:p>
          <a:p>
            <a:pPr lvl="1">
              <a:lnSpc>
                <a:spcPct val="150000"/>
              </a:lnSpc>
            </a:pPr>
            <a:r>
              <a:rPr lang="es-ES_tradnl" sz="2200" dirty="0" smtClean="0"/>
              <a:t>Variación del consumo </a:t>
            </a:r>
          </a:p>
          <a:p>
            <a:pPr lvl="1">
              <a:lnSpc>
                <a:spcPct val="150000"/>
              </a:lnSpc>
            </a:pPr>
            <a:r>
              <a:rPr lang="es-ES_tradnl" sz="2200" dirty="0" smtClean="0"/>
              <a:t>Porcentaje de animales rumiando</a:t>
            </a:r>
          </a:p>
          <a:p>
            <a:pPr lvl="1">
              <a:lnSpc>
                <a:spcPct val="150000"/>
              </a:lnSpc>
            </a:pPr>
            <a:r>
              <a:rPr lang="es-ES_tradnl" sz="2200" dirty="0" smtClean="0"/>
              <a:t>Evaluación de la materia fecal</a:t>
            </a:r>
          </a:p>
          <a:p>
            <a:pPr lvl="1">
              <a:lnSpc>
                <a:spcPct val="150000"/>
              </a:lnSpc>
            </a:pPr>
            <a:r>
              <a:rPr lang="es-ES_tradnl" sz="2200" dirty="0" smtClean="0"/>
              <a:t>Determinación del pH ruminal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8968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12227"/>
            <a:ext cx="8596668" cy="1320800"/>
          </a:xfrm>
        </p:spPr>
        <p:txBody>
          <a:bodyPr/>
          <a:lstStyle/>
          <a:p>
            <a:pPr algn="ctr"/>
            <a:r>
              <a:rPr lang="es-ES_tradnl" dirty="0" smtClean="0"/>
              <a:t>Lectura de comedero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47"/>
          <a:stretch/>
        </p:blipFill>
        <p:spPr>
          <a:xfrm>
            <a:off x="848168" y="957973"/>
            <a:ext cx="8255000" cy="13501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" b="-1"/>
          <a:stretch/>
        </p:blipFill>
        <p:spPr>
          <a:xfrm>
            <a:off x="1175193" y="2308498"/>
            <a:ext cx="7600950" cy="22610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/>
          <a:stretch/>
        </p:blipFill>
        <p:spPr>
          <a:xfrm>
            <a:off x="2299143" y="4576525"/>
            <a:ext cx="5353050" cy="22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311" y="225847"/>
            <a:ext cx="8596668" cy="1320800"/>
          </a:xfrm>
        </p:spPr>
        <p:txBody>
          <a:bodyPr/>
          <a:lstStyle/>
          <a:p>
            <a:pPr algn="ctr"/>
            <a:r>
              <a:rPr lang="es-ES_tradnl" dirty="0" smtClean="0"/>
              <a:t>Lectura de bosta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9" y="3871543"/>
            <a:ext cx="3949026" cy="28057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42" y="323800"/>
            <a:ext cx="3185584" cy="30143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33" y="1956391"/>
            <a:ext cx="3861974" cy="27585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" b="-1"/>
          <a:stretch/>
        </p:blipFill>
        <p:spPr>
          <a:xfrm>
            <a:off x="8855343" y="4044082"/>
            <a:ext cx="3090782" cy="21121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1" y="907511"/>
            <a:ext cx="3746734" cy="27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68490"/>
            <a:ext cx="8596668" cy="698310"/>
          </a:xfrm>
        </p:spPr>
        <p:txBody>
          <a:bodyPr/>
          <a:lstStyle/>
          <a:p>
            <a:pPr algn="ctr"/>
            <a:r>
              <a:rPr lang="es-ES_tradnl" dirty="0" smtClean="0"/>
              <a:t>Uso de aditivos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80160"/>
            <a:ext cx="9792546" cy="5318760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Buffer como el bicarbonato de sodio </a:t>
            </a:r>
          </a:p>
          <a:p>
            <a:pPr lvl="1"/>
            <a:r>
              <a:rPr lang="es-ES_tradnl" sz="2200" dirty="0"/>
              <a:t>P</a:t>
            </a:r>
            <a:r>
              <a:rPr lang="es-ES_tradnl" sz="2200" dirty="0" smtClean="0"/>
              <a:t>ermiten mantener el pH ruminal </a:t>
            </a:r>
          </a:p>
          <a:p>
            <a:pPr lvl="1"/>
            <a:r>
              <a:rPr lang="es-ES_tradnl" sz="2200" dirty="0" smtClean="0"/>
              <a:t>Estimulan el consumo de MS</a:t>
            </a:r>
          </a:p>
          <a:p>
            <a:pPr lvl="1"/>
            <a:r>
              <a:rPr lang="es-ES_tradnl" sz="2200" dirty="0" smtClean="0"/>
              <a:t>Son efectivos cuando la fuente forrajera es silaje de maíz o la dieta presenta valores marginales de fibra efectiva</a:t>
            </a:r>
          </a:p>
          <a:p>
            <a:pPr lvl="1"/>
            <a:r>
              <a:rPr lang="es-ES_tradnl" sz="2200" dirty="0" smtClean="0"/>
              <a:t>Inclusión de 150 g es la dosis mas recomendada (1% CMS)</a:t>
            </a:r>
          </a:p>
          <a:p>
            <a:r>
              <a:rPr lang="es-ES_tradnl" sz="2400" dirty="0" smtClean="0"/>
              <a:t>Alcalinizantes como el oxido de magnesio </a:t>
            </a:r>
          </a:p>
          <a:p>
            <a:pPr lvl="1"/>
            <a:r>
              <a:rPr lang="es-ES_tradnl" sz="2200" dirty="0"/>
              <a:t>A</a:t>
            </a:r>
            <a:r>
              <a:rPr lang="es-ES_tradnl" sz="2200" dirty="0" smtClean="0"/>
              <a:t>umentan el pH ruminal y mejora la digestibilidad de la fibra</a:t>
            </a:r>
          </a:p>
          <a:p>
            <a:pPr lvl="1"/>
            <a:r>
              <a:rPr lang="es-ES_tradnl" sz="2200" dirty="0" smtClean="0"/>
              <a:t>Tienen una mayor duración </a:t>
            </a:r>
          </a:p>
          <a:p>
            <a:pPr lvl="1"/>
            <a:r>
              <a:rPr lang="es-ES_tradnl" sz="2200" dirty="0" smtClean="0"/>
              <a:t>Dosis recomendada 0,3-0,4% del total de MS consumido (dosis mínima 40g/</a:t>
            </a:r>
            <a:r>
              <a:rPr lang="es-ES_tradnl" sz="2200" dirty="0" err="1" smtClean="0"/>
              <a:t>vc</a:t>
            </a:r>
            <a:r>
              <a:rPr lang="es-ES_tradnl" sz="2200" dirty="0" smtClean="0"/>
              <a:t>/d)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47544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6079" r="-1" b="3011"/>
          <a:stretch/>
        </p:blipFill>
        <p:spPr>
          <a:xfrm flipH="1">
            <a:off x="-1151989" y="8477"/>
            <a:ext cx="12191999" cy="6857990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EB3158C7-B011-4D27-BC9D-27EA5BE02D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295AA18-FA8B-4B5D-9477-7F5F51288FE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E377175-C211-4D7B-89F7-92406DBD734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xmlns="" id="{40EA1C2A-B332-4211-8479-EA99BC303E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xmlns="" id="{24A97CC0-C913-4A9C-B6E8-755C7D15EA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9DFA36DF-98BD-46D3-A75B-97154DB482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xmlns="" id="{D1D22F90-51DE-40F7-96EE-8E9894DF0E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xmlns="" id="{F45D120E-4F36-4767-98FA-949993B8E1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xmlns="" id="{B541A2F0-1EDC-4D03-94AC-35BC742CEA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08CE2AE4-51CC-4060-8818-423BB07BF3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948AE52C-AD58-4D7E-BBEC-741EA69A90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es-ES_tradnl" dirty="0" smtClean="0"/>
              <a:t>Muchas Gracias!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endParaRPr lang="es-ES_trad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b="5512"/>
          <a:stretch/>
        </p:blipFill>
        <p:spPr>
          <a:xfrm>
            <a:off x="14991" y="10"/>
            <a:ext cx="12191999" cy="6857990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23370524-0FE7-41B4-ABCF-7FB26B6CF1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0A9CA40-1F57-4A6D-ACDA-F720AA468CF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2A94EDB-B0FE-4678-8E69-0F137AE3BE6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xmlns="" id="{4E93B92B-0DD5-4277-9D69-972ABADC35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xmlns="" id="{7CE87768-354E-4E3F-8202-9F387CF505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09E5B98F-BD75-4A30-BF72-0A91074702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xmlns="" id="{8AAB91E3-41BE-4478-BF23-A24D43E146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xmlns="" id="{96DFC7EA-8516-41F1-8ED9-C0A8E1E086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xmlns="" id="{E24E972C-8744-4CFA-B783-41EA3CC381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C7C88F2E-E233-48BA-B85F-D06BA522B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2A4588C6-4069-4731-BFB4-10F1E6D378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4853" y="609600"/>
            <a:ext cx="7286001" cy="1320800"/>
          </a:xfrm>
        </p:spPr>
        <p:txBody>
          <a:bodyPr anchor="t">
            <a:normAutofit/>
          </a:bodyPr>
          <a:lstStyle/>
          <a:p>
            <a:r>
              <a:rPr lang="es-ES_tradnl" sz="4000" dirty="0" smtClean="0"/>
              <a:t>¿QUE </a:t>
            </a:r>
            <a:r>
              <a:rPr lang="es-ES_tradnl" sz="4000" dirty="0"/>
              <a:t>ES LA ACIDOSIS </a:t>
            </a:r>
            <a:r>
              <a:rPr lang="es-ES_tradnl" sz="4000" dirty="0" smtClean="0"/>
              <a:t>RUMINAL?</a:t>
            </a:r>
            <a:endParaRPr lang="es-ES_tradnl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49663" y="2159000"/>
            <a:ext cx="7558835" cy="3882362"/>
          </a:xfrm>
        </p:spPr>
        <p:txBody>
          <a:bodyPr>
            <a:noAutofit/>
          </a:bodyPr>
          <a:lstStyle/>
          <a:p>
            <a:r>
              <a:rPr lang="es-ES_tradnl" sz="3200" dirty="0"/>
              <a:t>Disfunción ruminal causada por el consumo excesivo de hidratos de carbono altamente </a:t>
            </a:r>
            <a:r>
              <a:rPr lang="es-ES_tradnl" sz="3200" dirty="0" err="1"/>
              <a:t>fermentecibles</a:t>
            </a:r>
            <a:r>
              <a:rPr lang="es-ES_tradnl" sz="3200" dirty="0"/>
              <a:t>, sin el adecuado acostumbramiento del ambiente ruminal. Lo que provoca una caída del pH ruminal con muerte bacteriana </a:t>
            </a:r>
          </a:p>
        </p:txBody>
      </p:sp>
    </p:spTree>
    <p:extLst>
      <p:ext uri="{BB962C8B-B14F-4D97-AF65-F5344CB8AC3E}">
        <p14:creationId xmlns:p14="http://schemas.microsoft.com/office/powerpoint/2010/main" val="318071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1200"/>
          </a:xfrm>
        </p:spPr>
        <p:txBody>
          <a:bodyPr/>
          <a:lstStyle/>
          <a:p>
            <a:pPr algn="ctr"/>
            <a:r>
              <a:rPr lang="es-ES_tradnl" dirty="0" smtClean="0"/>
              <a:t>Causas predisponentes: Dieta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100" y="1638301"/>
            <a:ext cx="9626600" cy="4403062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Porcentaje de inclusión de carbohidratos fermentables</a:t>
            </a:r>
          </a:p>
          <a:p>
            <a:endParaRPr lang="es-ES_tradnl" sz="2800" dirty="0"/>
          </a:p>
          <a:p>
            <a:r>
              <a:rPr lang="es-ES_tradnl" sz="2800" dirty="0" smtClean="0"/>
              <a:t>Porcentaje de inclusión de fibra</a:t>
            </a:r>
          </a:p>
          <a:p>
            <a:endParaRPr lang="es-ES_tradnl" sz="2800" dirty="0"/>
          </a:p>
          <a:p>
            <a:r>
              <a:rPr lang="es-ES_tradnl" sz="2800" dirty="0" smtClean="0"/>
              <a:t>Confección </a:t>
            </a:r>
            <a:r>
              <a:rPr lang="es-ES_tradnl" sz="2800" dirty="0"/>
              <a:t>de la </a:t>
            </a:r>
            <a:r>
              <a:rPr lang="es-ES_tradnl" sz="2800" dirty="0" smtClean="0"/>
              <a:t>ración</a:t>
            </a:r>
          </a:p>
          <a:p>
            <a:endParaRPr lang="es-ES_tradnl" sz="2800" dirty="0"/>
          </a:p>
          <a:p>
            <a:r>
              <a:rPr lang="es-ES_tradnl" sz="2800" dirty="0" smtClean="0"/>
              <a:t>Forma de suministrarla</a:t>
            </a:r>
            <a:endParaRPr lang="es-ES_tradnl" sz="2800" dirty="0"/>
          </a:p>
          <a:p>
            <a:endParaRPr lang="es-ES_tradnl" sz="2800" dirty="0"/>
          </a:p>
          <a:p>
            <a:endParaRPr lang="es-ES_tradnl" sz="2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2" b="81890" l="37758" r="81563">
                        <a14:foregroundMark x1="48378" y1="27297" x2="51327" y2="47244"/>
                        <a14:foregroundMark x1="51475" y1="48819" x2="50590" y2="58268"/>
                        <a14:foregroundMark x1="60619" y1="67717" x2="68584" y2="69554"/>
                        <a14:foregroundMark x1="68732" y1="70341" x2="77434" y2="80840"/>
                        <a14:foregroundMark x1="47640" y1="28871" x2="46165" y2="31496"/>
                        <a14:foregroundMark x1="44985" y1="31496" x2="42773" y2="29921"/>
                        <a14:foregroundMark x1="43805" y1="16010" x2="49558" y2="18635"/>
                        <a14:foregroundMark x1="49853" y1="18110" x2="55015" y2="8136"/>
                        <a14:foregroundMark x1="81268" y1="22310" x2="77581" y2="81627"/>
                        <a14:foregroundMark x1="66519" y1="9711" x2="72124" y2="14961"/>
                        <a14:foregroundMark x1="72714" y1="15223" x2="78171" y2="12861"/>
                        <a14:foregroundMark x1="58260" y1="68241" x2="58260" y2="76378"/>
                        <a14:foregroundMark x1="55015" y1="66929" x2="55015" y2="74016"/>
                        <a14:foregroundMark x1="53097" y1="69291" x2="52360" y2="75591"/>
                        <a14:foregroundMark x1="65487" y1="8661" x2="67847" y2="9186"/>
                        <a14:foregroundMark x1="75664" y1="22835" x2="72419" y2="39633"/>
                        <a14:foregroundMark x1="43510" y1="16273" x2="43215" y2="25722"/>
                        <a14:foregroundMark x1="38348" y1="14698" x2="38643" y2="25197"/>
                        <a14:foregroundMark x1="39528" y1="26247" x2="43363" y2="30184"/>
                        <a14:backgroundMark x1="48968" y1="45932" x2="44690" y2="64304"/>
                        <a14:backgroundMark x1="46460" y1="34383" x2="45723" y2="41995"/>
                        <a14:backgroundMark x1="47640" y1="32546" x2="48230" y2="34908"/>
                        <a14:backgroundMark x1="48673" y1="40945" x2="48673" y2="42782"/>
                        <a14:backgroundMark x1="50000" y1="43570" x2="49263" y2="39633"/>
                        <a14:backgroundMark x1="45428" y1="13386" x2="49853" y2="14961"/>
                        <a14:backgroundMark x1="43805" y1="13386" x2="48968" y2="17585"/>
                        <a14:backgroundMark x1="53835" y1="6037" x2="66814" y2="1837"/>
                        <a14:backgroundMark x1="64307" y1="4724" x2="72124" y2="5512"/>
                        <a14:backgroundMark x1="40265" y1="14436" x2="36578" y2="17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6" r="13092" b="10316"/>
          <a:stretch/>
        </p:blipFill>
        <p:spPr>
          <a:xfrm rot="269950">
            <a:off x="5586328" y="1804759"/>
            <a:ext cx="5291790" cy="54581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79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r="30509" b="-2"/>
          <a:stretch/>
        </p:blipFill>
        <p:spPr>
          <a:xfrm>
            <a:off x="5354266" y="1930400"/>
            <a:ext cx="5742770" cy="41109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s-ES_tradnl" dirty="0"/>
              <a:t>Causas predisponentes: Adaptación ruminal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30400"/>
            <a:ext cx="8113981" cy="4110962"/>
          </a:xfrm>
        </p:spPr>
        <p:txBody>
          <a:bodyPr>
            <a:normAutofit/>
          </a:bodyPr>
          <a:lstStyle/>
          <a:p>
            <a:r>
              <a:rPr lang="es-ES_tradnl" sz="3600" dirty="0"/>
              <a:t>Flora </a:t>
            </a:r>
            <a:r>
              <a:rPr lang="es-ES_tradnl" sz="3600" dirty="0" err="1"/>
              <a:t>Ruminal</a:t>
            </a:r>
            <a:endParaRPr lang="es-ES_tradnl" sz="3600" dirty="0"/>
          </a:p>
          <a:p>
            <a:endParaRPr lang="es-ES_tradnl" sz="3600" dirty="0"/>
          </a:p>
          <a:p>
            <a:r>
              <a:rPr lang="es-ES_tradnl" sz="3600" dirty="0"/>
              <a:t>Crecimiento de las </a:t>
            </a:r>
          </a:p>
          <a:p>
            <a:pPr marL="0" indent="0">
              <a:buNone/>
            </a:pPr>
            <a:r>
              <a:rPr lang="es-ES_tradnl" sz="3600" dirty="0" smtClean="0"/>
              <a:t>      papilas </a:t>
            </a:r>
            <a:r>
              <a:rPr lang="es-ES_tradnl" sz="3600" dirty="0" err="1" smtClean="0"/>
              <a:t>ruminales</a:t>
            </a:r>
            <a:endParaRPr lang="es-ES_tradnl" sz="3600" dirty="0" smtClean="0"/>
          </a:p>
          <a:p>
            <a:endParaRPr lang="es-ES_tradnl" sz="3600" dirty="0"/>
          </a:p>
          <a:p>
            <a:r>
              <a:rPr lang="es-ES_tradnl" sz="3600" dirty="0"/>
              <a:t>21-30 días </a:t>
            </a:r>
          </a:p>
        </p:txBody>
      </p:sp>
    </p:spTree>
    <p:extLst>
      <p:ext uri="{BB962C8B-B14F-4D97-AF65-F5344CB8AC3E}">
        <p14:creationId xmlns:p14="http://schemas.microsoft.com/office/powerpoint/2010/main" val="39315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Agrupar 123"/>
          <p:cNvGrpSpPr/>
          <p:nvPr/>
        </p:nvGrpSpPr>
        <p:grpSpPr>
          <a:xfrm>
            <a:off x="3799242" y="3079799"/>
            <a:ext cx="565358" cy="639002"/>
            <a:chOff x="4819880" y="2331938"/>
            <a:chExt cx="1270452" cy="1509436"/>
          </a:xfrm>
        </p:grpSpPr>
        <p:grpSp>
          <p:nvGrpSpPr>
            <p:cNvPr id="125" name="Agrupar 124"/>
            <p:cNvGrpSpPr/>
            <p:nvPr/>
          </p:nvGrpSpPr>
          <p:grpSpPr>
            <a:xfrm>
              <a:off x="4843909" y="2331938"/>
              <a:ext cx="1246423" cy="1509436"/>
              <a:chOff x="4843909" y="2331938"/>
              <a:chExt cx="1246423" cy="1509436"/>
            </a:xfrm>
          </p:grpSpPr>
          <p:sp>
            <p:nvSpPr>
              <p:cNvPr id="127" name="Forma libre 126"/>
              <p:cNvSpPr/>
              <p:nvPr/>
            </p:nvSpPr>
            <p:spPr>
              <a:xfrm rot="3673807">
                <a:off x="5100810" y="2851852"/>
                <a:ext cx="732621" cy="1246423"/>
              </a:xfrm>
              <a:custGeom>
                <a:avLst/>
                <a:gdLst>
                  <a:gd name="connsiteX0" fmla="*/ 0 w 451691"/>
                  <a:gd name="connsiteY0" fmla="*/ 424152 h 952962"/>
                  <a:gd name="connsiteX1" fmla="*/ 5508 w 451691"/>
                  <a:gd name="connsiteY1" fmla="*/ 347034 h 952962"/>
                  <a:gd name="connsiteX2" fmla="*/ 16525 w 451691"/>
                  <a:gd name="connsiteY2" fmla="*/ 325000 h 952962"/>
                  <a:gd name="connsiteX3" fmla="*/ 22033 w 451691"/>
                  <a:gd name="connsiteY3" fmla="*/ 308475 h 952962"/>
                  <a:gd name="connsiteX4" fmla="*/ 55084 w 451691"/>
                  <a:gd name="connsiteY4" fmla="*/ 258899 h 952962"/>
                  <a:gd name="connsiteX5" fmla="*/ 77118 w 451691"/>
                  <a:gd name="connsiteY5" fmla="*/ 225848 h 952962"/>
                  <a:gd name="connsiteX6" fmla="*/ 88135 w 451691"/>
                  <a:gd name="connsiteY6" fmla="*/ 209323 h 952962"/>
                  <a:gd name="connsiteX7" fmla="*/ 104660 w 451691"/>
                  <a:gd name="connsiteY7" fmla="*/ 192798 h 952962"/>
                  <a:gd name="connsiteX8" fmla="*/ 115677 w 451691"/>
                  <a:gd name="connsiteY8" fmla="*/ 176273 h 952962"/>
                  <a:gd name="connsiteX9" fmla="*/ 148727 w 451691"/>
                  <a:gd name="connsiteY9" fmla="*/ 148730 h 952962"/>
                  <a:gd name="connsiteX10" fmla="*/ 181778 w 451691"/>
                  <a:gd name="connsiteY10" fmla="*/ 115680 h 952962"/>
                  <a:gd name="connsiteX11" fmla="*/ 231354 w 451691"/>
                  <a:gd name="connsiteY11" fmla="*/ 82629 h 952962"/>
                  <a:gd name="connsiteX12" fmla="*/ 264404 w 451691"/>
                  <a:gd name="connsiteY12" fmla="*/ 60595 h 952962"/>
                  <a:gd name="connsiteX13" fmla="*/ 280930 w 451691"/>
                  <a:gd name="connsiteY13" fmla="*/ 49579 h 952962"/>
                  <a:gd name="connsiteX14" fmla="*/ 352539 w 451691"/>
                  <a:gd name="connsiteY14" fmla="*/ 33053 h 952962"/>
                  <a:gd name="connsiteX15" fmla="*/ 407624 w 451691"/>
                  <a:gd name="connsiteY15" fmla="*/ 16528 h 952962"/>
                  <a:gd name="connsiteX16" fmla="*/ 424149 w 451691"/>
                  <a:gd name="connsiteY16" fmla="*/ 11020 h 952962"/>
                  <a:gd name="connsiteX17" fmla="*/ 446183 w 451691"/>
                  <a:gd name="connsiteY17" fmla="*/ 16528 h 952962"/>
                  <a:gd name="connsiteX18" fmla="*/ 451691 w 451691"/>
                  <a:gd name="connsiteY18" fmla="*/ 192798 h 952962"/>
                  <a:gd name="connsiteX19" fmla="*/ 446183 w 451691"/>
                  <a:gd name="connsiteY19" fmla="*/ 319492 h 952962"/>
                  <a:gd name="connsiteX20" fmla="*/ 435166 w 451691"/>
                  <a:gd name="connsiteY20" fmla="*/ 369068 h 952962"/>
                  <a:gd name="connsiteX21" fmla="*/ 429657 w 451691"/>
                  <a:gd name="connsiteY21" fmla="*/ 391101 h 952962"/>
                  <a:gd name="connsiteX22" fmla="*/ 418641 w 451691"/>
                  <a:gd name="connsiteY22" fmla="*/ 407627 h 952962"/>
                  <a:gd name="connsiteX23" fmla="*/ 407624 w 451691"/>
                  <a:gd name="connsiteY23" fmla="*/ 429660 h 952962"/>
                  <a:gd name="connsiteX24" fmla="*/ 396607 w 451691"/>
                  <a:gd name="connsiteY24" fmla="*/ 446186 h 952962"/>
                  <a:gd name="connsiteX25" fmla="*/ 363556 w 451691"/>
                  <a:gd name="connsiteY25" fmla="*/ 506779 h 952962"/>
                  <a:gd name="connsiteX26" fmla="*/ 358048 w 451691"/>
                  <a:gd name="connsiteY26" fmla="*/ 523304 h 952962"/>
                  <a:gd name="connsiteX27" fmla="*/ 336014 w 451691"/>
                  <a:gd name="connsiteY27" fmla="*/ 556354 h 952962"/>
                  <a:gd name="connsiteX28" fmla="*/ 330506 w 451691"/>
                  <a:gd name="connsiteY28" fmla="*/ 572880 h 952962"/>
                  <a:gd name="connsiteX29" fmla="*/ 291947 w 451691"/>
                  <a:gd name="connsiteY29" fmla="*/ 633473 h 952962"/>
                  <a:gd name="connsiteX30" fmla="*/ 247879 w 451691"/>
                  <a:gd name="connsiteY30" fmla="*/ 699574 h 952962"/>
                  <a:gd name="connsiteX31" fmla="*/ 225845 w 451691"/>
                  <a:gd name="connsiteY31" fmla="*/ 721607 h 952962"/>
                  <a:gd name="connsiteX32" fmla="*/ 203812 w 451691"/>
                  <a:gd name="connsiteY32" fmla="*/ 749150 h 952962"/>
                  <a:gd name="connsiteX33" fmla="*/ 187286 w 451691"/>
                  <a:gd name="connsiteY33" fmla="*/ 760167 h 952962"/>
                  <a:gd name="connsiteX34" fmla="*/ 143219 w 451691"/>
                  <a:gd name="connsiteY34" fmla="*/ 815251 h 952962"/>
                  <a:gd name="connsiteX35" fmla="*/ 165253 w 451691"/>
                  <a:gd name="connsiteY35" fmla="*/ 848301 h 952962"/>
                  <a:gd name="connsiteX36" fmla="*/ 148727 w 451691"/>
                  <a:gd name="connsiteY36" fmla="*/ 870335 h 952962"/>
                  <a:gd name="connsiteX37" fmla="*/ 137710 w 451691"/>
                  <a:gd name="connsiteY37" fmla="*/ 886860 h 952962"/>
                  <a:gd name="connsiteX38" fmla="*/ 93643 w 451691"/>
                  <a:gd name="connsiteY38" fmla="*/ 919911 h 952962"/>
                  <a:gd name="connsiteX39" fmla="*/ 60592 w 451691"/>
                  <a:gd name="connsiteY39" fmla="*/ 947453 h 952962"/>
                  <a:gd name="connsiteX40" fmla="*/ 44067 w 451691"/>
                  <a:gd name="connsiteY40" fmla="*/ 952962 h 952962"/>
                  <a:gd name="connsiteX41" fmla="*/ 60592 w 451691"/>
                  <a:gd name="connsiteY41" fmla="*/ 793217 h 952962"/>
                  <a:gd name="connsiteX42" fmla="*/ 66101 w 451691"/>
                  <a:gd name="connsiteY42" fmla="*/ 743641 h 952962"/>
                  <a:gd name="connsiteX43" fmla="*/ 77118 w 451691"/>
                  <a:gd name="connsiteY43" fmla="*/ 578388 h 952962"/>
                  <a:gd name="connsiteX44" fmla="*/ 82626 w 451691"/>
                  <a:gd name="connsiteY44" fmla="*/ 539829 h 952962"/>
                  <a:gd name="connsiteX45" fmla="*/ 88135 w 451691"/>
                  <a:gd name="connsiteY45" fmla="*/ 523304 h 952962"/>
                  <a:gd name="connsiteX46" fmla="*/ 115677 w 451691"/>
                  <a:gd name="connsiteY46" fmla="*/ 440677 h 952962"/>
                  <a:gd name="connsiteX47" fmla="*/ 154236 w 451691"/>
                  <a:gd name="connsiteY47" fmla="*/ 380085 h 952962"/>
                  <a:gd name="connsiteX48" fmla="*/ 165253 w 451691"/>
                  <a:gd name="connsiteY48" fmla="*/ 363559 h 952962"/>
                  <a:gd name="connsiteX49" fmla="*/ 192795 w 451691"/>
                  <a:gd name="connsiteY49" fmla="*/ 313983 h 952962"/>
                  <a:gd name="connsiteX50" fmla="*/ 225845 w 451691"/>
                  <a:gd name="connsiteY50" fmla="*/ 264407 h 952962"/>
                  <a:gd name="connsiteX51" fmla="*/ 253388 w 451691"/>
                  <a:gd name="connsiteY51" fmla="*/ 247882 h 952962"/>
                  <a:gd name="connsiteX52" fmla="*/ 264404 w 451691"/>
                  <a:gd name="connsiteY52" fmla="*/ 231357 h 952962"/>
                  <a:gd name="connsiteX53" fmla="*/ 280930 w 451691"/>
                  <a:gd name="connsiteY53" fmla="*/ 220340 h 952962"/>
                  <a:gd name="connsiteX54" fmla="*/ 302963 w 451691"/>
                  <a:gd name="connsiteY54" fmla="*/ 203815 h 952962"/>
                  <a:gd name="connsiteX55" fmla="*/ 319489 w 451691"/>
                  <a:gd name="connsiteY55" fmla="*/ 181781 h 952962"/>
                  <a:gd name="connsiteX56" fmla="*/ 352539 w 451691"/>
                  <a:gd name="connsiteY56" fmla="*/ 159747 h 952962"/>
                  <a:gd name="connsiteX57" fmla="*/ 391098 w 451691"/>
                  <a:gd name="connsiteY57" fmla="*/ 110171 h 952962"/>
                  <a:gd name="connsiteX58" fmla="*/ 402115 w 451691"/>
                  <a:gd name="connsiteY58" fmla="*/ 77121 h 952962"/>
                  <a:gd name="connsiteX59" fmla="*/ 407624 w 451691"/>
                  <a:gd name="connsiteY59" fmla="*/ 60595 h 952962"/>
                  <a:gd name="connsiteX60" fmla="*/ 424149 w 451691"/>
                  <a:gd name="connsiteY60" fmla="*/ 44070 h 952962"/>
                  <a:gd name="connsiteX61" fmla="*/ 446183 w 451691"/>
                  <a:gd name="connsiteY61" fmla="*/ 33053 h 95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51691" h="952962">
                    <a:moveTo>
                      <a:pt x="0" y="424152"/>
                    </a:moveTo>
                    <a:cubicBezTo>
                      <a:pt x="1836" y="398446"/>
                      <a:pt x="1271" y="372455"/>
                      <a:pt x="5508" y="347034"/>
                    </a:cubicBezTo>
                    <a:cubicBezTo>
                      <a:pt x="6858" y="338934"/>
                      <a:pt x="13290" y="332548"/>
                      <a:pt x="16525" y="325000"/>
                    </a:cubicBezTo>
                    <a:cubicBezTo>
                      <a:pt x="18812" y="319663"/>
                      <a:pt x="19213" y="313551"/>
                      <a:pt x="22033" y="308475"/>
                    </a:cubicBezTo>
                    <a:cubicBezTo>
                      <a:pt x="22037" y="308468"/>
                      <a:pt x="49573" y="267165"/>
                      <a:pt x="55084" y="258899"/>
                    </a:cubicBezTo>
                    <a:lnTo>
                      <a:pt x="77118" y="225848"/>
                    </a:lnTo>
                    <a:cubicBezTo>
                      <a:pt x="80790" y="220340"/>
                      <a:pt x="83454" y="214004"/>
                      <a:pt x="88135" y="209323"/>
                    </a:cubicBezTo>
                    <a:cubicBezTo>
                      <a:pt x="93643" y="203815"/>
                      <a:pt x="99673" y="198782"/>
                      <a:pt x="104660" y="192798"/>
                    </a:cubicBezTo>
                    <a:cubicBezTo>
                      <a:pt x="108898" y="187712"/>
                      <a:pt x="111439" y="181359"/>
                      <a:pt x="115677" y="176273"/>
                    </a:cubicBezTo>
                    <a:cubicBezTo>
                      <a:pt x="142587" y="143980"/>
                      <a:pt x="120873" y="173489"/>
                      <a:pt x="148727" y="148730"/>
                    </a:cubicBezTo>
                    <a:cubicBezTo>
                      <a:pt x="160372" y="138379"/>
                      <a:pt x="168815" y="124322"/>
                      <a:pt x="181778" y="115680"/>
                    </a:cubicBezTo>
                    <a:lnTo>
                      <a:pt x="231354" y="82629"/>
                    </a:lnTo>
                    <a:lnTo>
                      <a:pt x="264404" y="60595"/>
                    </a:lnTo>
                    <a:cubicBezTo>
                      <a:pt x="269913" y="56923"/>
                      <a:pt x="274649" y="51673"/>
                      <a:pt x="280930" y="49579"/>
                    </a:cubicBezTo>
                    <a:cubicBezTo>
                      <a:pt x="337805" y="30620"/>
                      <a:pt x="289618" y="44493"/>
                      <a:pt x="352539" y="33053"/>
                    </a:cubicBezTo>
                    <a:cubicBezTo>
                      <a:pt x="370860" y="29722"/>
                      <a:pt x="390368" y="22280"/>
                      <a:pt x="407624" y="16528"/>
                    </a:cubicBezTo>
                    <a:lnTo>
                      <a:pt x="424149" y="11020"/>
                    </a:lnTo>
                    <a:cubicBezTo>
                      <a:pt x="438586" y="1395"/>
                      <a:pt x="444649" y="-10323"/>
                      <a:pt x="446183" y="16528"/>
                    </a:cubicBezTo>
                    <a:cubicBezTo>
                      <a:pt x="449537" y="75218"/>
                      <a:pt x="449855" y="134041"/>
                      <a:pt x="451691" y="192798"/>
                    </a:cubicBezTo>
                    <a:cubicBezTo>
                      <a:pt x="449855" y="235029"/>
                      <a:pt x="449091" y="277321"/>
                      <a:pt x="446183" y="319492"/>
                    </a:cubicBezTo>
                    <a:cubicBezTo>
                      <a:pt x="443925" y="352237"/>
                      <a:pt x="442019" y="345083"/>
                      <a:pt x="435166" y="369068"/>
                    </a:cubicBezTo>
                    <a:cubicBezTo>
                      <a:pt x="433086" y="376347"/>
                      <a:pt x="432639" y="384143"/>
                      <a:pt x="429657" y="391101"/>
                    </a:cubicBezTo>
                    <a:cubicBezTo>
                      <a:pt x="427049" y="397186"/>
                      <a:pt x="421926" y="401879"/>
                      <a:pt x="418641" y="407627"/>
                    </a:cubicBezTo>
                    <a:cubicBezTo>
                      <a:pt x="414567" y="414756"/>
                      <a:pt x="411698" y="422531"/>
                      <a:pt x="407624" y="429660"/>
                    </a:cubicBezTo>
                    <a:cubicBezTo>
                      <a:pt x="404339" y="435408"/>
                      <a:pt x="399777" y="440374"/>
                      <a:pt x="396607" y="446186"/>
                    </a:cubicBezTo>
                    <a:cubicBezTo>
                      <a:pt x="359115" y="514921"/>
                      <a:pt x="388721" y="469031"/>
                      <a:pt x="363556" y="506779"/>
                    </a:cubicBezTo>
                    <a:cubicBezTo>
                      <a:pt x="361720" y="512287"/>
                      <a:pt x="360868" y="518228"/>
                      <a:pt x="358048" y="523304"/>
                    </a:cubicBezTo>
                    <a:cubicBezTo>
                      <a:pt x="351618" y="534878"/>
                      <a:pt x="336014" y="556354"/>
                      <a:pt x="336014" y="556354"/>
                    </a:cubicBezTo>
                    <a:cubicBezTo>
                      <a:pt x="334178" y="561863"/>
                      <a:pt x="333287" y="567782"/>
                      <a:pt x="330506" y="572880"/>
                    </a:cubicBezTo>
                    <a:cubicBezTo>
                      <a:pt x="312444" y="605992"/>
                      <a:pt x="307606" y="608866"/>
                      <a:pt x="291947" y="633473"/>
                    </a:cubicBezTo>
                    <a:cubicBezTo>
                      <a:pt x="279961" y="652308"/>
                      <a:pt x="263973" y="681181"/>
                      <a:pt x="247879" y="699574"/>
                    </a:cubicBezTo>
                    <a:cubicBezTo>
                      <a:pt x="241039" y="707391"/>
                      <a:pt x="232745" y="713844"/>
                      <a:pt x="225845" y="721607"/>
                    </a:cubicBezTo>
                    <a:cubicBezTo>
                      <a:pt x="218034" y="730394"/>
                      <a:pt x="212125" y="740836"/>
                      <a:pt x="203812" y="749150"/>
                    </a:cubicBezTo>
                    <a:cubicBezTo>
                      <a:pt x="199131" y="753831"/>
                      <a:pt x="192372" y="755929"/>
                      <a:pt x="187286" y="760167"/>
                    </a:cubicBezTo>
                    <a:cubicBezTo>
                      <a:pt x="168982" y="775420"/>
                      <a:pt x="156271" y="795674"/>
                      <a:pt x="143219" y="815251"/>
                    </a:cubicBezTo>
                    <a:cubicBezTo>
                      <a:pt x="150564" y="826268"/>
                      <a:pt x="173197" y="837709"/>
                      <a:pt x="165253" y="848301"/>
                    </a:cubicBezTo>
                    <a:cubicBezTo>
                      <a:pt x="159744" y="855646"/>
                      <a:pt x="154063" y="862864"/>
                      <a:pt x="148727" y="870335"/>
                    </a:cubicBezTo>
                    <a:cubicBezTo>
                      <a:pt x="144879" y="875722"/>
                      <a:pt x="142631" y="882431"/>
                      <a:pt x="137710" y="886860"/>
                    </a:cubicBezTo>
                    <a:cubicBezTo>
                      <a:pt x="124062" y="899143"/>
                      <a:pt x="106626" y="906928"/>
                      <a:pt x="93643" y="919911"/>
                    </a:cubicBezTo>
                    <a:cubicBezTo>
                      <a:pt x="81459" y="932095"/>
                      <a:pt x="75932" y="939783"/>
                      <a:pt x="60592" y="947453"/>
                    </a:cubicBezTo>
                    <a:cubicBezTo>
                      <a:pt x="55399" y="950050"/>
                      <a:pt x="49575" y="951126"/>
                      <a:pt x="44067" y="952962"/>
                    </a:cubicBezTo>
                    <a:cubicBezTo>
                      <a:pt x="56721" y="826422"/>
                      <a:pt x="51017" y="879395"/>
                      <a:pt x="60592" y="793217"/>
                    </a:cubicBezTo>
                    <a:lnTo>
                      <a:pt x="66101" y="743641"/>
                    </a:lnTo>
                    <a:cubicBezTo>
                      <a:pt x="70656" y="647974"/>
                      <a:pt x="68097" y="650558"/>
                      <a:pt x="77118" y="578388"/>
                    </a:cubicBezTo>
                    <a:cubicBezTo>
                      <a:pt x="78728" y="565505"/>
                      <a:pt x="80080" y="552560"/>
                      <a:pt x="82626" y="539829"/>
                    </a:cubicBezTo>
                    <a:cubicBezTo>
                      <a:pt x="83765" y="534135"/>
                      <a:pt x="86727" y="528937"/>
                      <a:pt x="88135" y="523304"/>
                    </a:cubicBezTo>
                    <a:cubicBezTo>
                      <a:pt x="97232" y="486916"/>
                      <a:pt x="90776" y="482179"/>
                      <a:pt x="115677" y="440677"/>
                    </a:cubicBezTo>
                    <a:cubicBezTo>
                      <a:pt x="139018" y="401774"/>
                      <a:pt x="126258" y="422052"/>
                      <a:pt x="154236" y="380085"/>
                    </a:cubicBezTo>
                    <a:cubicBezTo>
                      <a:pt x="157908" y="374576"/>
                      <a:pt x="162292" y="369481"/>
                      <a:pt x="165253" y="363559"/>
                    </a:cubicBezTo>
                    <a:cubicBezTo>
                      <a:pt x="177078" y="339911"/>
                      <a:pt x="177236" y="338187"/>
                      <a:pt x="192795" y="313983"/>
                    </a:cubicBezTo>
                    <a:cubicBezTo>
                      <a:pt x="203535" y="297276"/>
                      <a:pt x="208814" y="274625"/>
                      <a:pt x="225845" y="264407"/>
                    </a:cubicBezTo>
                    <a:lnTo>
                      <a:pt x="253388" y="247882"/>
                    </a:lnTo>
                    <a:cubicBezTo>
                      <a:pt x="257060" y="242374"/>
                      <a:pt x="259723" y="236038"/>
                      <a:pt x="264404" y="231357"/>
                    </a:cubicBezTo>
                    <a:cubicBezTo>
                      <a:pt x="269085" y="226676"/>
                      <a:pt x="275543" y="224188"/>
                      <a:pt x="280930" y="220340"/>
                    </a:cubicBezTo>
                    <a:cubicBezTo>
                      <a:pt x="288400" y="215004"/>
                      <a:pt x="296471" y="210307"/>
                      <a:pt x="302963" y="203815"/>
                    </a:cubicBezTo>
                    <a:cubicBezTo>
                      <a:pt x="309455" y="197323"/>
                      <a:pt x="312627" y="187881"/>
                      <a:pt x="319489" y="181781"/>
                    </a:cubicBezTo>
                    <a:cubicBezTo>
                      <a:pt x="329385" y="172984"/>
                      <a:pt x="352539" y="159747"/>
                      <a:pt x="352539" y="159747"/>
                    </a:cubicBezTo>
                    <a:cubicBezTo>
                      <a:pt x="378894" y="120215"/>
                      <a:pt x="365211" y="136060"/>
                      <a:pt x="391098" y="110171"/>
                    </a:cubicBezTo>
                    <a:lnTo>
                      <a:pt x="402115" y="77121"/>
                    </a:lnTo>
                    <a:cubicBezTo>
                      <a:pt x="403951" y="71612"/>
                      <a:pt x="403518" y="64701"/>
                      <a:pt x="407624" y="60595"/>
                    </a:cubicBezTo>
                    <a:cubicBezTo>
                      <a:pt x="413132" y="55087"/>
                      <a:pt x="418165" y="49057"/>
                      <a:pt x="424149" y="44070"/>
                    </a:cubicBezTo>
                    <a:cubicBezTo>
                      <a:pt x="438592" y="32034"/>
                      <a:pt x="435055" y="33053"/>
                      <a:pt x="446183" y="33053"/>
                    </a:cubicBezTo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  <p:sp>
            <p:nvSpPr>
              <p:cNvPr id="128" name="Forma libre 127"/>
              <p:cNvSpPr/>
              <p:nvPr/>
            </p:nvSpPr>
            <p:spPr>
              <a:xfrm rot="1814321">
                <a:off x="4916998" y="2331938"/>
                <a:ext cx="461605" cy="1270752"/>
              </a:xfrm>
              <a:custGeom>
                <a:avLst/>
                <a:gdLst>
                  <a:gd name="connsiteX0" fmla="*/ 25237 w 581589"/>
                  <a:gd name="connsiteY0" fmla="*/ 776689 h 1217364"/>
                  <a:gd name="connsiteX1" fmla="*/ 8712 w 581589"/>
                  <a:gd name="connsiteY1" fmla="*/ 721605 h 1217364"/>
                  <a:gd name="connsiteX2" fmla="*/ 3204 w 581589"/>
                  <a:gd name="connsiteY2" fmla="*/ 705080 h 1217364"/>
                  <a:gd name="connsiteX3" fmla="*/ 14220 w 581589"/>
                  <a:gd name="connsiteY3" fmla="*/ 435166 h 1217364"/>
                  <a:gd name="connsiteX4" fmla="*/ 19729 w 581589"/>
                  <a:gd name="connsiteY4" fmla="*/ 418641 h 1217364"/>
                  <a:gd name="connsiteX5" fmla="*/ 25237 w 581589"/>
                  <a:gd name="connsiteY5" fmla="*/ 319489 h 1217364"/>
                  <a:gd name="connsiteX6" fmla="*/ 36254 w 581589"/>
                  <a:gd name="connsiteY6" fmla="*/ 302964 h 1217364"/>
                  <a:gd name="connsiteX7" fmla="*/ 41763 w 581589"/>
                  <a:gd name="connsiteY7" fmla="*/ 286439 h 1217364"/>
                  <a:gd name="connsiteX8" fmla="*/ 74813 w 581589"/>
                  <a:gd name="connsiteY8" fmla="*/ 253388 h 1217364"/>
                  <a:gd name="connsiteX9" fmla="*/ 102355 w 581589"/>
                  <a:gd name="connsiteY9" fmla="*/ 220337 h 1217364"/>
                  <a:gd name="connsiteX10" fmla="*/ 124389 w 581589"/>
                  <a:gd name="connsiteY10" fmla="*/ 187287 h 1217364"/>
                  <a:gd name="connsiteX11" fmla="*/ 135406 w 581589"/>
                  <a:gd name="connsiteY11" fmla="*/ 170762 h 1217364"/>
                  <a:gd name="connsiteX12" fmla="*/ 151931 w 581589"/>
                  <a:gd name="connsiteY12" fmla="*/ 165253 h 1217364"/>
                  <a:gd name="connsiteX13" fmla="*/ 190490 w 581589"/>
                  <a:gd name="connsiteY13" fmla="*/ 121186 h 1217364"/>
                  <a:gd name="connsiteX14" fmla="*/ 212524 w 581589"/>
                  <a:gd name="connsiteY14" fmla="*/ 88135 h 1217364"/>
                  <a:gd name="connsiteX15" fmla="*/ 245575 w 581589"/>
                  <a:gd name="connsiteY15" fmla="*/ 60593 h 1217364"/>
                  <a:gd name="connsiteX16" fmla="*/ 262100 w 581589"/>
                  <a:gd name="connsiteY16" fmla="*/ 49576 h 1217364"/>
                  <a:gd name="connsiteX17" fmla="*/ 278625 w 581589"/>
                  <a:gd name="connsiteY17" fmla="*/ 33051 h 1217364"/>
                  <a:gd name="connsiteX18" fmla="*/ 295151 w 581589"/>
                  <a:gd name="connsiteY18" fmla="*/ 22034 h 1217364"/>
                  <a:gd name="connsiteX19" fmla="*/ 311676 w 581589"/>
                  <a:gd name="connsiteY19" fmla="*/ 5508 h 1217364"/>
                  <a:gd name="connsiteX20" fmla="*/ 328201 w 581589"/>
                  <a:gd name="connsiteY20" fmla="*/ 0 h 1217364"/>
                  <a:gd name="connsiteX21" fmla="*/ 355743 w 581589"/>
                  <a:gd name="connsiteY21" fmla="*/ 27542 h 1217364"/>
                  <a:gd name="connsiteX22" fmla="*/ 388794 w 581589"/>
                  <a:gd name="connsiteY22" fmla="*/ 55084 h 1217364"/>
                  <a:gd name="connsiteX23" fmla="*/ 416336 w 581589"/>
                  <a:gd name="connsiteY23" fmla="*/ 88135 h 1217364"/>
                  <a:gd name="connsiteX24" fmla="*/ 443878 w 581589"/>
                  <a:gd name="connsiteY24" fmla="*/ 137711 h 1217364"/>
                  <a:gd name="connsiteX25" fmla="*/ 454895 w 581589"/>
                  <a:gd name="connsiteY25" fmla="*/ 154236 h 1217364"/>
                  <a:gd name="connsiteX26" fmla="*/ 465912 w 581589"/>
                  <a:gd name="connsiteY26" fmla="*/ 170762 h 1217364"/>
                  <a:gd name="connsiteX27" fmla="*/ 482437 w 581589"/>
                  <a:gd name="connsiteY27" fmla="*/ 187287 h 1217364"/>
                  <a:gd name="connsiteX28" fmla="*/ 487946 w 581589"/>
                  <a:gd name="connsiteY28" fmla="*/ 203812 h 1217364"/>
                  <a:gd name="connsiteX29" fmla="*/ 504471 w 581589"/>
                  <a:gd name="connsiteY29" fmla="*/ 225846 h 1217364"/>
                  <a:gd name="connsiteX30" fmla="*/ 515488 w 581589"/>
                  <a:gd name="connsiteY30" fmla="*/ 242371 h 1217364"/>
                  <a:gd name="connsiteX31" fmla="*/ 537522 w 581589"/>
                  <a:gd name="connsiteY31" fmla="*/ 291947 h 1217364"/>
                  <a:gd name="connsiteX32" fmla="*/ 548539 w 581589"/>
                  <a:gd name="connsiteY32" fmla="*/ 324998 h 1217364"/>
                  <a:gd name="connsiteX33" fmla="*/ 554047 w 581589"/>
                  <a:gd name="connsiteY33" fmla="*/ 341523 h 1217364"/>
                  <a:gd name="connsiteX34" fmla="*/ 559555 w 581589"/>
                  <a:gd name="connsiteY34" fmla="*/ 446183 h 1217364"/>
                  <a:gd name="connsiteX35" fmla="*/ 570572 w 581589"/>
                  <a:gd name="connsiteY35" fmla="*/ 501268 h 1217364"/>
                  <a:gd name="connsiteX36" fmla="*/ 581589 w 581589"/>
                  <a:gd name="connsiteY36" fmla="*/ 556352 h 1217364"/>
                  <a:gd name="connsiteX37" fmla="*/ 576081 w 581589"/>
                  <a:gd name="connsiteY37" fmla="*/ 743639 h 1217364"/>
                  <a:gd name="connsiteX38" fmla="*/ 565064 w 581589"/>
                  <a:gd name="connsiteY38" fmla="*/ 776689 h 1217364"/>
                  <a:gd name="connsiteX39" fmla="*/ 559555 w 581589"/>
                  <a:gd name="connsiteY39" fmla="*/ 793215 h 1217364"/>
                  <a:gd name="connsiteX40" fmla="*/ 554047 w 581589"/>
                  <a:gd name="connsiteY40" fmla="*/ 837282 h 1217364"/>
                  <a:gd name="connsiteX41" fmla="*/ 520996 w 581589"/>
                  <a:gd name="connsiteY41" fmla="*/ 892366 h 1217364"/>
                  <a:gd name="connsiteX42" fmla="*/ 493454 w 581589"/>
                  <a:gd name="connsiteY42" fmla="*/ 941942 h 1217364"/>
                  <a:gd name="connsiteX43" fmla="*/ 476929 w 581589"/>
                  <a:gd name="connsiteY43" fmla="*/ 952959 h 1217364"/>
                  <a:gd name="connsiteX44" fmla="*/ 443878 w 581589"/>
                  <a:gd name="connsiteY44" fmla="*/ 1002535 h 1217364"/>
                  <a:gd name="connsiteX45" fmla="*/ 432861 w 581589"/>
                  <a:gd name="connsiteY45" fmla="*/ 1019060 h 1217364"/>
                  <a:gd name="connsiteX46" fmla="*/ 421845 w 581589"/>
                  <a:gd name="connsiteY46" fmla="*/ 1035586 h 1217364"/>
                  <a:gd name="connsiteX47" fmla="*/ 405319 w 581589"/>
                  <a:gd name="connsiteY47" fmla="*/ 1052111 h 1217364"/>
                  <a:gd name="connsiteX48" fmla="*/ 383285 w 581589"/>
                  <a:gd name="connsiteY48" fmla="*/ 1085162 h 1217364"/>
                  <a:gd name="connsiteX49" fmla="*/ 366760 w 581589"/>
                  <a:gd name="connsiteY49" fmla="*/ 1101687 h 1217364"/>
                  <a:gd name="connsiteX50" fmla="*/ 355743 w 581589"/>
                  <a:gd name="connsiteY50" fmla="*/ 1118212 h 1217364"/>
                  <a:gd name="connsiteX51" fmla="*/ 333710 w 581589"/>
                  <a:gd name="connsiteY51" fmla="*/ 1134737 h 1217364"/>
                  <a:gd name="connsiteX52" fmla="*/ 328201 w 581589"/>
                  <a:gd name="connsiteY52" fmla="*/ 1151263 h 1217364"/>
                  <a:gd name="connsiteX53" fmla="*/ 311676 w 581589"/>
                  <a:gd name="connsiteY53" fmla="*/ 1167788 h 1217364"/>
                  <a:gd name="connsiteX54" fmla="*/ 300659 w 581589"/>
                  <a:gd name="connsiteY54" fmla="*/ 1184313 h 1217364"/>
                  <a:gd name="connsiteX55" fmla="*/ 295151 w 581589"/>
                  <a:gd name="connsiteY55" fmla="*/ 1200839 h 1217364"/>
                  <a:gd name="connsiteX56" fmla="*/ 278625 w 581589"/>
                  <a:gd name="connsiteY56" fmla="*/ 1206347 h 1217364"/>
                  <a:gd name="connsiteX57" fmla="*/ 262100 w 581589"/>
                  <a:gd name="connsiteY57" fmla="*/ 1217364 h 1217364"/>
                  <a:gd name="connsiteX58" fmla="*/ 223541 w 581589"/>
                  <a:gd name="connsiteY58" fmla="*/ 1162280 h 1217364"/>
                  <a:gd name="connsiteX59" fmla="*/ 212524 w 581589"/>
                  <a:gd name="connsiteY59" fmla="*/ 1145754 h 1217364"/>
                  <a:gd name="connsiteX60" fmla="*/ 195999 w 581589"/>
                  <a:gd name="connsiteY60" fmla="*/ 1134737 h 1217364"/>
                  <a:gd name="connsiteX61" fmla="*/ 173965 w 581589"/>
                  <a:gd name="connsiteY61" fmla="*/ 1101687 h 1217364"/>
                  <a:gd name="connsiteX62" fmla="*/ 157440 w 581589"/>
                  <a:gd name="connsiteY62" fmla="*/ 1079653 h 1217364"/>
                  <a:gd name="connsiteX63" fmla="*/ 135406 w 581589"/>
                  <a:gd name="connsiteY63" fmla="*/ 1046602 h 1217364"/>
                  <a:gd name="connsiteX64" fmla="*/ 107864 w 581589"/>
                  <a:gd name="connsiteY64" fmla="*/ 991518 h 1217364"/>
                  <a:gd name="connsiteX65" fmla="*/ 96847 w 581589"/>
                  <a:gd name="connsiteY65" fmla="*/ 974993 h 1217364"/>
                  <a:gd name="connsiteX66" fmla="*/ 85830 w 581589"/>
                  <a:gd name="connsiteY66" fmla="*/ 958468 h 1217364"/>
                  <a:gd name="connsiteX67" fmla="*/ 63796 w 581589"/>
                  <a:gd name="connsiteY67" fmla="*/ 908892 h 1217364"/>
                  <a:gd name="connsiteX68" fmla="*/ 58288 w 581589"/>
                  <a:gd name="connsiteY68" fmla="*/ 892366 h 1217364"/>
                  <a:gd name="connsiteX69" fmla="*/ 47271 w 581589"/>
                  <a:gd name="connsiteY69" fmla="*/ 875841 h 1217364"/>
                  <a:gd name="connsiteX70" fmla="*/ 25237 w 581589"/>
                  <a:gd name="connsiteY70" fmla="*/ 826265 h 1217364"/>
                  <a:gd name="connsiteX71" fmla="*/ 14220 w 581589"/>
                  <a:gd name="connsiteY71" fmla="*/ 793215 h 1217364"/>
                  <a:gd name="connsiteX72" fmla="*/ 8712 w 581589"/>
                  <a:gd name="connsiteY72" fmla="*/ 776689 h 1217364"/>
                  <a:gd name="connsiteX73" fmla="*/ 25237 w 581589"/>
                  <a:gd name="connsiteY73" fmla="*/ 776689 h 12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81589" h="1217364">
                    <a:moveTo>
                      <a:pt x="25237" y="776689"/>
                    </a:moveTo>
                    <a:cubicBezTo>
                      <a:pt x="16912" y="743386"/>
                      <a:pt x="22124" y="761842"/>
                      <a:pt x="8712" y="721605"/>
                    </a:cubicBezTo>
                    <a:lnTo>
                      <a:pt x="3204" y="705080"/>
                    </a:lnTo>
                    <a:cubicBezTo>
                      <a:pt x="5517" y="600984"/>
                      <a:pt x="-11023" y="523516"/>
                      <a:pt x="14220" y="435166"/>
                    </a:cubicBezTo>
                    <a:cubicBezTo>
                      <a:pt x="15815" y="429583"/>
                      <a:pt x="17893" y="424149"/>
                      <a:pt x="19729" y="418641"/>
                    </a:cubicBezTo>
                    <a:cubicBezTo>
                      <a:pt x="21565" y="385590"/>
                      <a:pt x="20556" y="352258"/>
                      <a:pt x="25237" y="319489"/>
                    </a:cubicBezTo>
                    <a:cubicBezTo>
                      <a:pt x="26173" y="312935"/>
                      <a:pt x="33293" y="308885"/>
                      <a:pt x="36254" y="302964"/>
                    </a:cubicBezTo>
                    <a:cubicBezTo>
                      <a:pt x="38851" y="297771"/>
                      <a:pt x="38198" y="291022"/>
                      <a:pt x="41763" y="286439"/>
                    </a:cubicBezTo>
                    <a:cubicBezTo>
                      <a:pt x="51328" y="274141"/>
                      <a:pt x="66171" y="266351"/>
                      <a:pt x="74813" y="253388"/>
                    </a:cubicBezTo>
                    <a:cubicBezTo>
                      <a:pt x="114180" y="194339"/>
                      <a:pt x="52873" y="283957"/>
                      <a:pt x="102355" y="220337"/>
                    </a:cubicBezTo>
                    <a:cubicBezTo>
                      <a:pt x="110484" y="209886"/>
                      <a:pt x="117044" y="198304"/>
                      <a:pt x="124389" y="187287"/>
                    </a:cubicBezTo>
                    <a:cubicBezTo>
                      <a:pt x="128061" y="181779"/>
                      <a:pt x="129126" y="172856"/>
                      <a:pt x="135406" y="170762"/>
                    </a:cubicBezTo>
                    <a:lnTo>
                      <a:pt x="151931" y="165253"/>
                    </a:lnTo>
                    <a:cubicBezTo>
                      <a:pt x="177637" y="126694"/>
                      <a:pt x="162948" y="139546"/>
                      <a:pt x="190490" y="121186"/>
                    </a:cubicBezTo>
                    <a:cubicBezTo>
                      <a:pt x="197835" y="110169"/>
                      <a:pt x="201507" y="95480"/>
                      <a:pt x="212524" y="88135"/>
                    </a:cubicBezTo>
                    <a:cubicBezTo>
                      <a:pt x="253552" y="60782"/>
                      <a:pt x="203162" y="95937"/>
                      <a:pt x="245575" y="60593"/>
                    </a:cubicBezTo>
                    <a:cubicBezTo>
                      <a:pt x="250661" y="56355"/>
                      <a:pt x="257014" y="53814"/>
                      <a:pt x="262100" y="49576"/>
                    </a:cubicBezTo>
                    <a:cubicBezTo>
                      <a:pt x="268084" y="44589"/>
                      <a:pt x="272641" y="38038"/>
                      <a:pt x="278625" y="33051"/>
                    </a:cubicBezTo>
                    <a:cubicBezTo>
                      <a:pt x="283711" y="28813"/>
                      <a:pt x="290065" y="26272"/>
                      <a:pt x="295151" y="22034"/>
                    </a:cubicBezTo>
                    <a:cubicBezTo>
                      <a:pt x="301136" y="17047"/>
                      <a:pt x="305194" y="9829"/>
                      <a:pt x="311676" y="5508"/>
                    </a:cubicBezTo>
                    <a:cubicBezTo>
                      <a:pt x="316507" y="2287"/>
                      <a:pt x="322693" y="1836"/>
                      <a:pt x="328201" y="0"/>
                    </a:cubicBezTo>
                    <a:cubicBezTo>
                      <a:pt x="372272" y="29381"/>
                      <a:pt x="319016" y="-9183"/>
                      <a:pt x="355743" y="27542"/>
                    </a:cubicBezTo>
                    <a:cubicBezTo>
                      <a:pt x="399064" y="70862"/>
                      <a:pt x="343686" y="953"/>
                      <a:pt x="388794" y="55084"/>
                    </a:cubicBezTo>
                    <a:cubicBezTo>
                      <a:pt x="427138" y="101098"/>
                      <a:pt x="368060" y="39859"/>
                      <a:pt x="416336" y="88135"/>
                    </a:cubicBezTo>
                    <a:cubicBezTo>
                      <a:pt x="426032" y="117220"/>
                      <a:pt x="418625" y="99831"/>
                      <a:pt x="443878" y="137711"/>
                    </a:cubicBezTo>
                    <a:lnTo>
                      <a:pt x="454895" y="154236"/>
                    </a:lnTo>
                    <a:cubicBezTo>
                      <a:pt x="458567" y="159745"/>
                      <a:pt x="461231" y="166081"/>
                      <a:pt x="465912" y="170762"/>
                    </a:cubicBezTo>
                    <a:lnTo>
                      <a:pt x="482437" y="187287"/>
                    </a:lnTo>
                    <a:cubicBezTo>
                      <a:pt x="484273" y="192795"/>
                      <a:pt x="485065" y="198771"/>
                      <a:pt x="487946" y="203812"/>
                    </a:cubicBezTo>
                    <a:cubicBezTo>
                      <a:pt x="492501" y="211783"/>
                      <a:pt x="499135" y="218375"/>
                      <a:pt x="504471" y="225846"/>
                    </a:cubicBezTo>
                    <a:cubicBezTo>
                      <a:pt x="508319" y="231233"/>
                      <a:pt x="511816" y="236863"/>
                      <a:pt x="515488" y="242371"/>
                    </a:cubicBezTo>
                    <a:cubicBezTo>
                      <a:pt x="528599" y="281703"/>
                      <a:pt x="520063" y="265760"/>
                      <a:pt x="537522" y="291947"/>
                    </a:cubicBezTo>
                    <a:lnTo>
                      <a:pt x="548539" y="324998"/>
                    </a:lnTo>
                    <a:lnTo>
                      <a:pt x="554047" y="341523"/>
                    </a:lnTo>
                    <a:cubicBezTo>
                      <a:pt x="555883" y="376410"/>
                      <a:pt x="556769" y="411359"/>
                      <a:pt x="559555" y="446183"/>
                    </a:cubicBezTo>
                    <a:cubicBezTo>
                      <a:pt x="562071" y="477628"/>
                      <a:pt x="565228" y="474549"/>
                      <a:pt x="570572" y="501268"/>
                    </a:cubicBezTo>
                    <a:cubicBezTo>
                      <a:pt x="584078" y="568798"/>
                      <a:pt x="568795" y="505172"/>
                      <a:pt x="581589" y="556352"/>
                    </a:cubicBezTo>
                    <a:cubicBezTo>
                      <a:pt x="579753" y="618781"/>
                      <a:pt x="580752" y="681358"/>
                      <a:pt x="576081" y="743639"/>
                    </a:cubicBezTo>
                    <a:cubicBezTo>
                      <a:pt x="575213" y="755219"/>
                      <a:pt x="568736" y="765672"/>
                      <a:pt x="565064" y="776689"/>
                    </a:cubicBezTo>
                    <a:lnTo>
                      <a:pt x="559555" y="793215"/>
                    </a:lnTo>
                    <a:cubicBezTo>
                      <a:pt x="557719" y="807904"/>
                      <a:pt x="557637" y="822921"/>
                      <a:pt x="554047" y="837282"/>
                    </a:cubicBezTo>
                    <a:cubicBezTo>
                      <a:pt x="549924" y="853773"/>
                      <a:pt x="526921" y="880516"/>
                      <a:pt x="520996" y="892366"/>
                    </a:cubicBezTo>
                    <a:cubicBezTo>
                      <a:pt x="514740" y="904878"/>
                      <a:pt x="501754" y="932259"/>
                      <a:pt x="493454" y="941942"/>
                    </a:cubicBezTo>
                    <a:cubicBezTo>
                      <a:pt x="489146" y="946969"/>
                      <a:pt x="482437" y="949287"/>
                      <a:pt x="476929" y="952959"/>
                    </a:cubicBezTo>
                    <a:lnTo>
                      <a:pt x="443878" y="1002535"/>
                    </a:lnTo>
                    <a:lnTo>
                      <a:pt x="432861" y="1019060"/>
                    </a:lnTo>
                    <a:cubicBezTo>
                      <a:pt x="429189" y="1024569"/>
                      <a:pt x="426526" y="1030905"/>
                      <a:pt x="421845" y="1035586"/>
                    </a:cubicBezTo>
                    <a:cubicBezTo>
                      <a:pt x="416336" y="1041094"/>
                      <a:pt x="410102" y="1045962"/>
                      <a:pt x="405319" y="1052111"/>
                    </a:cubicBezTo>
                    <a:cubicBezTo>
                      <a:pt x="397190" y="1062563"/>
                      <a:pt x="392648" y="1075799"/>
                      <a:pt x="383285" y="1085162"/>
                    </a:cubicBezTo>
                    <a:cubicBezTo>
                      <a:pt x="377777" y="1090670"/>
                      <a:pt x="371747" y="1095703"/>
                      <a:pt x="366760" y="1101687"/>
                    </a:cubicBezTo>
                    <a:cubicBezTo>
                      <a:pt x="362522" y="1106773"/>
                      <a:pt x="360424" y="1113531"/>
                      <a:pt x="355743" y="1118212"/>
                    </a:cubicBezTo>
                    <a:cubicBezTo>
                      <a:pt x="349251" y="1124704"/>
                      <a:pt x="341054" y="1129229"/>
                      <a:pt x="333710" y="1134737"/>
                    </a:cubicBezTo>
                    <a:cubicBezTo>
                      <a:pt x="331874" y="1140246"/>
                      <a:pt x="331422" y="1146432"/>
                      <a:pt x="328201" y="1151263"/>
                    </a:cubicBezTo>
                    <a:cubicBezTo>
                      <a:pt x="323880" y="1157745"/>
                      <a:pt x="316663" y="1161804"/>
                      <a:pt x="311676" y="1167788"/>
                    </a:cubicBezTo>
                    <a:cubicBezTo>
                      <a:pt x="307438" y="1172874"/>
                      <a:pt x="304331" y="1178805"/>
                      <a:pt x="300659" y="1184313"/>
                    </a:cubicBezTo>
                    <a:cubicBezTo>
                      <a:pt x="298823" y="1189822"/>
                      <a:pt x="299257" y="1196733"/>
                      <a:pt x="295151" y="1200839"/>
                    </a:cubicBezTo>
                    <a:cubicBezTo>
                      <a:pt x="291045" y="1204945"/>
                      <a:pt x="283819" y="1203750"/>
                      <a:pt x="278625" y="1206347"/>
                    </a:cubicBezTo>
                    <a:cubicBezTo>
                      <a:pt x="272704" y="1209308"/>
                      <a:pt x="267608" y="1213692"/>
                      <a:pt x="262100" y="1217364"/>
                    </a:cubicBezTo>
                    <a:cubicBezTo>
                      <a:pt x="211434" y="1141365"/>
                      <a:pt x="264331" y="1219387"/>
                      <a:pt x="223541" y="1162280"/>
                    </a:cubicBezTo>
                    <a:cubicBezTo>
                      <a:pt x="219693" y="1156893"/>
                      <a:pt x="217205" y="1150436"/>
                      <a:pt x="212524" y="1145754"/>
                    </a:cubicBezTo>
                    <a:cubicBezTo>
                      <a:pt x="207843" y="1141073"/>
                      <a:pt x="201507" y="1138409"/>
                      <a:pt x="195999" y="1134737"/>
                    </a:cubicBezTo>
                    <a:cubicBezTo>
                      <a:pt x="188654" y="1123720"/>
                      <a:pt x="181909" y="1112280"/>
                      <a:pt x="173965" y="1101687"/>
                    </a:cubicBezTo>
                    <a:cubicBezTo>
                      <a:pt x="168457" y="1094342"/>
                      <a:pt x="162705" y="1087174"/>
                      <a:pt x="157440" y="1079653"/>
                    </a:cubicBezTo>
                    <a:cubicBezTo>
                      <a:pt x="149847" y="1068806"/>
                      <a:pt x="135406" y="1046602"/>
                      <a:pt x="135406" y="1046602"/>
                    </a:cubicBezTo>
                    <a:cubicBezTo>
                      <a:pt x="126687" y="1011724"/>
                      <a:pt x="134097" y="1030867"/>
                      <a:pt x="107864" y="991518"/>
                    </a:cubicBezTo>
                    <a:lnTo>
                      <a:pt x="96847" y="974993"/>
                    </a:lnTo>
                    <a:lnTo>
                      <a:pt x="85830" y="958468"/>
                    </a:lnTo>
                    <a:cubicBezTo>
                      <a:pt x="72719" y="919136"/>
                      <a:pt x="81255" y="935079"/>
                      <a:pt x="63796" y="908892"/>
                    </a:cubicBezTo>
                    <a:cubicBezTo>
                      <a:pt x="61960" y="903383"/>
                      <a:pt x="60885" y="897560"/>
                      <a:pt x="58288" y="892366"/>
                    </a:cubicBezTo>
                    <a:cubicBezTo>
                      <a:pt x="55327" y="886445"/>
                      <a:pt x="49960" y="881891"/>
                      <a:pt x="47271" y="875841"/>
                    </a:cubicBezTo>
                    <a:cubicBezTo>
                      <a:pt x="21050" y="816844"/>
                      <a:pt x="50170" y="863663"/>
                      <a:pt x="25237" y="826265"/>
                    </a:cubicBezTo>
                    <a:lnTo>
                      <a:pt x="14220" y="793215"/>
                    </a:lnTo>
                    <a:cubicBezTo>
                      <a:pt x="12384" y="787706"/>
                      <a:pt x="8712" y="782496"/>
                      <a:pt x="8712" y="776689"/>
                    </a:cubicBezTo>
                    <a:lnTo>
                      <a:pt x="25237" y="776689"/>
                    </a:lnTo>
                    <a:close/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</p:grpSp>
        <p:sp>
          <p:nvSpPr>
            <p:cNvPr id="126" name="Forma libre 125"/>
            <p:cNvSpPr/>
            <p:nvPr/>
          </p:nvSpPr>
          <p:spPr>
            <a:xfrm>
              <a:off x="4819880" y="2467778"/>
              <a:ext cx="655503" cy="1019061"/>
            </a:xfrm>
            <a:custGeom>
              <a:avLst/>
              <a:gdLst>
                <a:gd name="connsiteX0" fmla="*/ 655503 w 655503"/>
                <a:gd name="connsiteY0" fmla="*/ 0 h 1019061"/>
                <a:gd name="connsiteX1" fmla="*/ 638978 w 655503"/>
                <a:gd name="connsiteY1" fmla="*/ 66102 h 1019061"/>
                <a:gd name="connsiteX2" fmla="*/ 616944 w 655503"/>
                <a:gd name="connsiteY2" fmla="*/ 99152 h 1019061"/>
                <a:gd name="connsiteX3" fmla="*/ 611436 w 655503"/>
                <a:gd name="connsiteY3" fmla="*/ 121186 h 1019061"/>
                <a:gd name="connsiteX4" fmla="*/ 605927 w 655503"/>
                <a:gd name="connsiteY4" fmla="*/ 148728 h 1019061"/>
                <a:gd name="connsiteX5" fmla="*/ 594910 w 655503"/>
                <a:gd name="connsiteY5" fmla="*/ 170762 h 1019061"/>
                <a:gd name="connsiteX6" fmla="*/ 578385 w 655503"/>
                <a:gd name="connsiteY6" fmla="*/ 203812 h 1019061"/>
                <a:gd name="connsiteX7" fmla="*/ 572877 w 655503"/>
                <a:gd name="connsiteY7" fmla="*/ 220338 h 1019061"/>
                <a:gd name="connsiteX8" fmla="*/ 550843 w 655503"/>
                <a:gd name="connsiteY8" fmla="*/ 253388 h 1019061"/>
                <a:gd name="connsiteX9" fmla="*/ 534318 w 655503"/>
                <a:gd name="connsiteY9" fmla="*/ 286439 h 1019061"/>
                <a:gd name="connsiteX10" fmla="*/ 523301 w 655503"/>
                <a:gd name="connsiteY10" fmla="*/ 324998 h 1019061"/>
                <a:gd name="connsiteX11" fmla="*/ 517792 w 655503"/>
                <a:gd name="connsiteY11" fmla="*/ 341523 h 1019061"/>
                <a:gd name="connsiteX12" fmla="*/ 501267 w 655503"/>
                <a:gd name="connsiteY12" fmla="*/ 352540 h 1019061"/>
                <a:gd name="connsiteX13" fmla="*/ 457200 w 655503"/>
                <a:gd name="connsiteY13" fmla="*/ 413133 h 1019061"/>
                <a:gd name="connsiteX14" fmla="*/ 440674 w 655503"/>
                <a:gd name="connsiteY14" fmla="*/ 435167 h 1019061"/>
                <a:gd name="connsiteX15" fmla="*/ 424149 w 655503"/>
                <a:gd name="connsiteY15" fmla="*/ 462709 h 1019061"/>
                <a:gd name="connsiteX16" fmla="*/ 391098 w 655503"/>
                <a:gd name="connsiteY16" fmla="*/ 523302 h 1019061"/>
                <a:gd name="connsiteX17" fmla="*/ 385590 w 655503"/>
                <a:gd name="connsiteY17" fmla="*/ 539827 h 1019061"/>
                <a:gd name="connsiteX18" fmla="*/ 380081 w 655503"/>
                <a:gd name="connsiteY18" fmla="*/ 583894 h 1019061"/>
                <a:gd name="connsiteX19" fmla="*/ 347031 w 655503"/>
                <a:gd name="connsiteY19" fmla="*/ 622453 h 1019061"/>
                <a:gd name="connsiteX20" fmla="*/ 324997 w 655503"/>
                <a:gd name="connsiteY20" fmla="*/ 655504 h 1019061"/>
                <a:gd name="connsiteX21" fmla="*/ 291947 w 655503"/>
                <a:gd name="connsiteY21" fmla="*/ 699571 h 1019061"/>
                <a:gd name="connsiteX22" fmla="*/ 253387 w 655503"/>
                <a:gd name="connsiteY22" fmla="*/ 738130 h 1019061"/>
                <a:gd name="connsiteX23" fmla="*/ 225845 w 655503"/>
                <a:gd name="connsiteY23" fmla="*/ 776689 h 1019061"/>
                <a:gd name="connsiteX24" fmla="*/ 220337 w 655503"/>
                <a:gd name="connsiteY24" fmla="*/ 793215 h 1019061"/>
                <a:gd name="connsiteX25" fmla="*/ 214828 w 655503"/>
                <a:gd name="connsiteY25" fmla="*/ 815249 h 1019061"/>
                <a:gd name="connsiteX26" fmla="*/ 198303 w 655503"/>
                <a:gd name="connsiteY26" fmla="*/ 826265 h 1019061"/>
                <a:gd name="connsiteX27" fmla="*/ 187286 w 655503"/>
                <a:gd name="connsiteY27" fmla="*/ 842791 h 1019061"/>
                <a:gd name="connsiteX28" fmla="*/ 165253 w 655503"/>
                <a:gd name="connsiteY28" fmla="*/ 859316 h 1019061"/>
                <a:gd name="connsiteX29" fmla="*/ 148727 w 655503"/>
                <a:gd name="connsiteY29" fmla="*/ 875841 h 1019061"/>
                <a:gd name="connsiteX30" fmla="*/ 126693 w 655503"/>
                <a:gd name="connsiteY30" fmla="*/ 892367 h 1019061"/>
                <a:gd name="connsiteX31" fmla="*/ 77118 w 655503"/>
                <a:gd name="connsiteY31" fmla="*/ 936434 h 1019061"/>
                <a:gd name="connsiteX32" fmla="*/ 55084 w 655503"/>
                <a:gd name="connsiteY32" fmla="*/ 963976 h 1019061"/>
                <a:gd name="connsiteX33" fmla="*/ 27542 w 655503"/>
                <a:gd name="connsiteY33" fmla="*/ 997027 h 1019061"/>
                <a:gd name="connsiteX34" fmla="*/ 11016 w 655503"/>
                <a:gd name="connsiteY34" fmla="*/ 1008044 h 1019061"/>
                <a:gd name="connsiteX35" fmla="*/ 0 w 655503"/>
                <a:gd name="connsiteY35" fmla="*/ 1019061 h 10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5503" h="1019061">
                  <a:moveTo>
                    <a:pt x="655503" y="0"/>
                  </a:moveTo>
                  <a:cubicBezTo>
                    <a:pt x="652750" y="16521"/>
                    <a:pt x="648678" y="51553"/>
                    <a:pt x="638978" y="66102"/>
                  </a:cubicBezTo>
                  <a:lnTo>
                    <a:pt x="616944" y="99152"/>
                  </a:lnTo>
                  <a:cubicBezTo>
                    <a:pt x="615108" y="106497"/>
                    <a:pt x="613078" y="113796"/>
                    <a:pt x="611436" y="121186"/>
                  </a:cubicBezTo>
                  <a:cubicBezTo>
                    <a:pt x="609405" y="130326"/>
                    <a:pt x="608888" y="139846"/>
                    <a:pt x="605927" y="148728"/>
                  </a:cubicBezTo>
                  <a:cubicBezTo>
                    <a:pt x="603330" y="156518"/>
                    <a:pt x="598145" y="163214"/>
                    <a:pt x="594910" y="170762"/>
                  </a:cubicBezTo>
                  <a:cubicBezTo>
                    <a:pt x="581227" y="202690"/>
                    <a:pt x="599557" y="172055"/>
                    <a:pt x="578385" y="203812"/>
                  </a:cubicBezTo>
                  <a:cubicBezTo>
                    <a:pt x="576549" y="209321"/>
                    <a:pt x="575697" y="215262"/>
                    <a:pt x="572877" y="220338"/>
                  </a:cubicBezTo>
                  <a:cubicBezTo>
                    <a:pt x="566447" y="231912"/>
                    <a:pt x="555030" y="240827"/>
                    <a:pt x="550843" y="253388"/>
                  </a:cubicBezTo>
                  <a:cubicBezTo>
                    <a:pt x="536997" y="294925"/>
                    <a:pt x="555673" y="243729"/>
                    <a:pt x="534318" y="286439"/>
                  </a:cubicBezTo>
                  <a:cubicBezTo>
                    <a:pt x="529912" y="295251"/>
                    <a:pt x="525657" y="316753"/>
                    <a:pt x="523301" y="324998"/>
                  </a:cubicBezTo>
                  <a:cubicBezTo>
                    <a:pt x="521706" y="330581"/>
                    <a:pt x="521419" y="336989"/>
                    <a:pt x="517792" y="341523"/>
                  </a:cubicBezTo>
                  <a:cubicBezTo>
                    <a:pt x="513656" y="346693"/>
                    <a:pt x="506775" y="348868"/>
                    <a:pt x="501267" y="352540"/>
                  </a:cubicBezTo>
                  <a:cubicBezTo>
                    <a:pt x="480067" y="384339"/>
                    <a:pt x="494216" y="363778"/>
                    <a:pt x="457200" y="413133"/>
                  </a:cubicBezTo>
                  <a:cubicBezTo>
                    <a:pt x="451691" y="420478"/>
                    <a:pt x="445398" y="427294"/>
                    <a:pt x="440674" y="435167"/>
                  </a:cubicBezTo>
                  <a:cubicBezTo>
                    <a:pt x="435166" y="444348"/>
                    <a:pt x="429225" y="453282"/>
                    <a:pt x="424149" y="462709"/>
                  </a:cubicBezTo>
                  <a:cubicBezTo>
                    <a:pt x="389157" y="527694"/>
                    <a:pt x="415255" y="487066"/>
                    <a:pt x="391098" y="523302"/>
                  </a:cubicBezTo>
                  <a:cubicBezTo>
                    <a:pt x="389262" y="528810"/>
                    <a:pt x="386629" y="534114"/>
                    <a:pt x="385590" y="539827"/>
                  </a:cubicBezTo>
                  <a:cubicBezTo>
                    <a:pt x="382942" y="554392"/>
                    <a:pt x="384762" y="569850"/>
                    <a:pt x="380081" y="583894"/>
                  </a:cubicBezTo>
                  <a:cubicBezTo>
                    <a:pt x="374970" y="599225"/>
                    <a:pt x="356397" y="610411"/>
                    <a:pt x="347031" y="622453"/>
                  </a:cubicBezTo>
                  <a:cubicBezTo>
                    <a:pt x="338902" y="632905"/>
                    <a:pt x="332342" y="644487"/>
                    <a:pt x="324997" y="655504"/>
                  </a:cubicBezTo>
                  <a:cubicBezTo>
                    <a:pt x="313192" y="673212"/>
                    <a:pt x="307934" y="682131"/>
                    <a:pt x="291947" y="699571"/>
                  </a:cubicBezTo>
                  <a:cubicBezTo>
                    <a:pt x="279664" y="712970"/>
                    <a:pt x="264293" y="723588"/>
                    <a:pt x="253387" y="738130"/>
                  </a:cubicBezTo>
                  <a:cubicBezTo>
                    <a:pt x="232890" y="765460"/>
                    <a:pt x="241955" y="752525"/>
                    <a:pt x="225845" y="776689"/>
                  </a:cubicBezTo>
                  <a:cubicBezTo>
                    <a:pt x="224009" y="782198"/>
                    <a:pt x="221932" y="787632"/>
                    <a:pt x="220337" y="793215"/>
                  </a:cubicBezTo>
                  <a:cubicBezTo>
                    <a:pt x="218257" y="800494"/>
                    <a:pt x="219028" y="808950"/>
                    <a:pt x="214828" y="815249"/>
                  </a:cubicBezTo>
                  <a:cubicBezTo>
                    <a:pt x="211156" y="820757"/>
                    <a:pt x="203811" y="822593"/>
                    <a:pt x="198303" y="826265"/>
                  </a:cubicBezTo>
                  <a:cubicBezTo>
                    <a:pt x="194631" y="831774"/>
                    <a:pt x="191967" y="838110"/>
                    <a:pt x="187286" y="842791"/>
                  </a:cubicBezTo>
                  <a:cubicBezTo>
                    <a:pt x="180795" y="849283"/>
                    <a:pt x="172223" y="853341"/>
                    <a:pt x="165253" y="859316"/>
                  </a:cubicBezTo>
                  <a:cubicBezTo>
                    <a:pt x="159338" y="864386"/>
                    <a:pt x="154642" y="870771"/>
                    <a:pt x="148727" y="875841"/>
                  </a:cubicBezTo>
                  <a:cubicBezTo>
                    <a:pt x="141756" y="881816"/>
                    <a:pt x="133517" y="886225"/>
                    <a:pt x="126693" y="892367"/>
                  </a:cubicBezTo>
                  <a:cubicBezTo>
                    <a:pt x="72792" y="940879"/>
                    <a:pt x="113477" y="912194"/>
                    <a:pt x="77118" y="936434"/>
                  </a:cubicBezTo>
                  <a:cubicBezTo>
                    <a:pt x="68074" y="963563"/>
                    <a:pt x="78083" y="944809"/>
                    <a:pt x="55084" y="963976"/>
                  </a:cubicBezTo>
                  <a:cubicBezTo>
                    <a:pt x="926" y="1009110"/>
                    <a:pt x="70884" y="953687"/>
                    <a:pt x="27542" y="997027"/>
                  </a:cubicBezTo>
                  <a:cubicBezTo>
                    <a:pt x="22860" y="1001708"/>
                    <a:pt x="16186" y="1003908"/>
                    <a:pt x="11016" y="1008044"/>
                  </a:cubicBezTo>
                  <a:cubicBezTo>
                    <a:pt x="6961" y="1011288"/>
                    <a:pt x="3672" y="1015389"/>
                    <a:pt x="0" y="1019061"/>
                  </a:cubicBezTo>
                </a:path>
              </a:pathLst>
            </a:custGeom>
            <a:noFill/>
            <a:ln w="57150" cap="rnd" cmpd="sng" algn="ctr">
              <a:solidFill>
                <a:srgbClr val="3E8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</p:grpSp>
      <p:grpSp>
        <p:nvGrpSpPr>
          <p:cNvPr id="109" name="Agrupar 108"/>
          <p:cNvGrpSpPr/>
          <p:nvPr/>
        </p:nvGrpSpPr>
        <p:grpSpPr>
          <a:xfrm>
            <a:off x="4856677" y="3433513"/>
            <a:ext cx="565358" cy="639002"/>
            <a:chOff x="4819880" y="2331938"/>
            <a:chExt cx="1270452" cy="1509436"/>
          </a:xfrm>
        </p:grpSpPr>
        <p:grpSp>
          <p:nvGrpSpPr>
            <p:cNvPr id="110" name="Agrupar 109"/>
            <p:cNvGrpSpPr/>
            <p:nvPr/>
          </p:nvGrpSpPr>
          <p:grpSpPr>
            <a:xfrm>
              <a:off x="4843909" y="2331938"/>
              <a:ext cx="1246423" cy="1509436"/>
              <a:chOff x="4843909" y="2331938"/>
              <a:chExt cx="1246423" cy="1509436"/>
            </a:xfrm>
          </p:grpSpPr>
          <p:sp>
            <p:nvSpPr>
              <p:cNvPr id="112" name="Forma libre 111"/>
              <p:cNvSpPr/>
              <p:nvPr/>
            </p:nvSpPr>
            <p:spPr>
              <a:xfrm rot="3673807">
                <a:off x="5100810" y="2851852"/>
                <a:ext cx="732621" cy="1246423"/>
              </a:xfrm>
              <a:custGeom>
                <a:avLst/>
                <a:gdLst>
                  <a:gd name="connsiteX0" fmla="*/ 0 w 451691"/>
                  <a:gd name="connsiteY0" fmla="*/ 424152 h 952962"/>
                  <a:gd name="connsiteX1" fmla="*/ 5508 w 451691"/>
                  <a:gd name="connsiteY1" fmla="*/ 347034 h 952962"/>
                  <a:gd name="connsiteX2" fmla="*/ 16525 w 451691"/>
                  <a:gd name="connsiteY2" fmla="*/ 325000 h 952962"/>
                  <a:gd name="connsiteX3" fmla="*/ 22033 w 451691"/>
                  <a:gd name="connsiteY3" fmla="*/ 308475 h 952962"/>
                  <a:gd name="connsiteX4" fmla="*/ 55084 w 451691"/>
                  <a:gd name="connsiteY4" fmla="*/ 258899 h 952962"/>
                  <a:gd name="connsiteX5" fmla="*/ 77118 w 451691"/>
                  <a:gd name="connsiteY5" fmla="*/ 225848 h 952962"/>
                  <a:gd name="connsiteX6" fmla="*/ 88135 w 451691"/>
                  <a:gd name="connsiteY6" fmla="*/ 209323 h 952962"/>
                  <a:gd name="connsiteX7" fmla="*/ 104660 w 451691"/>
                  <a:gd name="connsiteY7" fmla="*/ 192798 h 952962"/>
                  <a:gd name="connsiteX8" fmla="*/ 115677 w 451691"/>
                  <a:gd name="connsiteY8" fmla="*/ 176273 h 952962"/>
                  <a:gd name="connsiteX9" fmla="*/ 148727 w 451691"/>
                  <a:gd name="connsiteY9" fmla="*/ 148730 h 952962"/>
                  <a:gd name="connsiteX10" fmla="*/ 181778 w 451691"/>
                  <a:gd name="connsiteY10" fmla="*/ 115680 h 952962"/>
                  <a:gd name="connsiteX11" fmla="*/ 231354 w 451691"/>
                  <a:gd name="connsiteY11" fmla="*/ 82629 h 952962"/>
                  <a:gd name="connsiteX12" fmla="*/ 264404 w 451691"/>
                  <a:gd name="connsiteY12" fmla="*/ 60595 h 952962"/>
                  <a:gd name="connsiteX13" fmla="*/ 280930 w 451691"/>
                  <a:gd name="connsiteY13" fmla="*/ 49579 h 952962"/>
                  <a:gd name="connsiteX14" fmla="*/ 352539 w 451691"/>
                  <a:gd name="connsiteY14" fmla="*/ 33053 h 952962"/>
                  <a:gd name="connsiteX15" fmla="*/ 407624 w 451691"/>
                  <a:gd name="connsiteY15" fmla="*/ 16528 h 952962"/>
                  <a:gd name="connsiteX16" fmla="*/ 424149 w 451691"/>
                  <a:gd name="connsiteY16" fmla="*/ 11020 h 952962"/>
                  <a:gd name="connsiteX17" fmla="*/ 446183 w 451691"/>
                  <a:gd name="connsiteY17" fmla="*/ 16528 h 952962"/>
                  <a:gd name="connsiteX18" fmla="*/ 451691 w 451691"/>
                  <a:gd name="connsiteY18" fmla="*/ 192798 h 952962"/>
                  <a:gd name="connsiteX19" fmla="*/ 446183 w 451691"/>
                  <a:gd name="connsiteY19" fmla="*/ 319492 h 952962"/>
                  <a:gd name="connsiteX20" fmla="*/ 435166 w 451691"/>
                  <a:gd name="connsiteY20" fmla="*/ 369068 h 952962"/>
                  <a:gd name="connsiteX21" fmla="*/ 429657 w 451691"/>
                  <a:gd name="connsiteY21" fmla="*/ 391101 h 952962"/>
                  <a:gd name="connsiteX22" fmla="*/ 418641 w 451691"/>
                  <a:gd name="connsiteY22" fmla="*/ 407627 h 952962"/>
                  <a:gd name="connsiteX23" fmla="*/ 407624 w 451691"/>
                  <a:gd name="connsiteY23" fmla="*/ 429660 h 952962"/>
                  <a:gd name="connsiteX24" fmla="*/ 396607 w 451691"/>
                  <a:gd name="connsiteY24" fmla="*/ 446186 h 952962"/>
                  <a:gd name="connsiteX25" fmla="*/ 363556 w 451691"/>
                  <a:gd name="connsiteY25" fmla="*/ 506779 h 952962"/>
                  <a:gd name="connsiteX26" fmla="*/ 358048 w 451691"/>
                  <a:gd name="connsiteY26" fmla="*/ 523304 h 952962"/>
                  <a:gd name="connsiteX27" fmla="*/ 336014 w 451691"/>
                  <a:gd name="connsiteY27" fmla="*/ 556354 h 952962"/>
                  <a:gd name="connsiteX28" fmla="*/ 330506 w 451691"/>
                  <a:gd name="connsiteY28" fmla="*/ 572880 h 952962"/>
                  <a:gd name="connsiteX29" fmla="*/ 291947 w 451691"/>
                  <a:gd name="connsiteY29" fmla="*/ 633473 h 952962"/>
                  <a:gd name="connsiteX30" fmla="*/ 247879 w 451691"/>
                  <a:gd name="connsiteY30" fmla="*/ 699574 h 952962"/>
                  <a:gd name="connsiteX31" fmla="*/ 225845 w 451691"/>
                  <a:gd name="connsiteY31" fmla="*/ 721607 h 952962"/>
                  <a:gd name="connsiteX32" fmla="*/ 203812 w 451691"/>
                  <a:gd name="connsiteY32" fmla="*/ 749150 h 952962"/>
                  <a:gd name="connsiteX33" fmla="*/ 187286 w 451691"/>
                  <a:gd name="connsiteY33" fmla="*/ 760167 h 952962"/>
                  <a:gd name="connsiteX34" fmla="*/ 143219 w 451691"/>
                  <a:gd name="connsiteY34" fmla="*/ 815251 h 952962"/>
                  <a:gd name="connsiteX35" fmla="*/ 165253 w 451691"/>
                  <a:gd name="connsiteY35" fmla="*/ 848301 h 952962"/>
                  <a:gd name="connsiteX36" fmla="*/ 148727 w 451691"/>
                  <a:gd name="connsiteY36" fmla="*/ 870335 h 952962"/>
                  <a:gd name="connsiteX37" fmla="*/ 137710 w 451691"/>
                  <a:gd name="connsiteY37" fmla="*/ 886860 h 952962"/>
                  <a:gd name="connsiteX38" fmla="*/ 93643 w 451691"/>
                  <a:gd name="connsiteY38" fmla="*/ 919911 h 952962"/>
                  <a:gd name="connsiteX39" fmla="*/ 60592 w 451691"/>
                  <a:gd name="connsiteY39" fmla="*/ 947453 h 952962"/>
                  <a:gd name="connsiteX40" fmla="*/ 44067 w 451691"/>
                  <a:gd name="connsiteY40" fmla="*/ 952962 h 952962"/>
                  <a:gd name="connsiteX41" fmla="*/ 60592 w 451691"/>
                  <a:gd name="connsiteY41" fmla="*/ 793217 h 952962"/>
                  <a:gd name="connsiteX42" fmla="*/ 66101 w 451691"/>
                  <a:gd name="connsiteY42" fmla="*/ 743641 h 952962"/>
                  <a:gd name="connsiteX43" fmla="*/ 77118 w 451691"/>
                  <a:gd name="connsiteY43" fmla="*/ 578388 h 952962"/>
                  <a:gd name="connsiteX44" fmla="*/ 82626 w 451691"/>
                  <a:gd name="connsiteY44" fmla="*/ 539829 h 952962"/>
                  <a:gd name="connsiteX45" fmla="*/ 88135 w 451691"/>
                  <a:gd name="connsiteY45" fmla="*/ 523304 h 952962"/>
                  <a:gd name="connsiteX46" fmla="*/ 115677 w 451691"/>
                  <a:gd name="connsiteY46" fmla="*/ 440677 h 952962"/>
                  <a:gd name="connsiteX47" fmla="*/ 154236 w 451691"/>
                  <a:gd name="connsiteY47" fmla="*/ 380085 h 952962"/>
                  <a:gd name="connsiteX48" fmla="*/ 165253 w 451691"/>
                  <a:gd name="connsiteY48" fmla="*/ 363559 h 952962"/>
                  <a:gd name="connsiteX49" fmla="*/ 192795 w 451691"/>
                  <a:gd name="connsiteY49" fmla="*/ 313983 h 952962"/>
                  <a:gd name="connsiteX50" fmla="*/ 225845 w 451691"/>
                  <a:gd name="connsiteY50" fmla="*/ 264407 h 952962"/>
                  <a:gd name="connsiteX51" fmla="*/ 253388 w 451691"/>
                  <a:gd name="connsiteY51" fmla="*/ 247882 h 952962"/>
                  <a:gd name="connsiteX52" fmla="*/ 264404 w 451691"/>
                  <a:gd name="connsiteY52" fmla="*/ 231357 h 952962"/>
                  <a:gd name="connsiteX53" fmla="*/ 280930 w 451691"/>
                  <a:gd name="connsiteY53" fmla="*/ 220340 h 952962"/>
                  <a:gd name="connsiteX54" fmla="*/ 302963 w 451691"/>
                  <a:gd name="connsiteY54" fmla="*/ 203815 h 952962"/>
                  <a:gd name="connsiteX55" fmla="*/ 319489 w 451691"/>
                  <a:gd name="connsiteY55" fmla="*/ 181781 h 952962"/>
                  <a:gd name="connsiteX56" fmla="*/ 352539 w 451691"/>
                  <a:gd name="connsiteY56" fmla="*/ 159747 h 952962"/>
                  <a:gd name="connsiteX57" fmla="*/ 391098 w 451691"/>
                  <a:gd name="connsiteY57" fmla="*/ 110171 h 952962"/>
                  <a:gd name="connsiteX58" fmla="*/ 402115 w 451691"/>
                  <a:gd name="connsiteY58" fmla="*/ 77121 h 952962"/>
                  <a:gd name="connsiteX59" fmla="*/ 407624 w 451691"/>
                  <a:gd name="connsiteY59" fmla="*/ 60595 h 952962"/>
                  <a:gd name="connsiteX60" fmla="*/ 424149 w 451691"/>
                  <a:gd name="connsiteY60" fmla="*/ 44070 h 952962"/>
                  <a:gd name="connsiteX61" fmla="*/ 446183 w 451691"/>
                  <a:gd name="connsiteY61" fmla="*/ 33053 h 95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51691" h="952962">
                    <a:moveTo>
                      <a:pt x="0" y="424152"/>
                    </a:moveTo>
                    <a:cubicBezTo>
                      <a:pt x="1836" y="398446"/>
                      <a:pt x="1271" y="372455"/>
                      <a:pt x="5508" y="347034"/>
                    </a:cubicBezTo>
                    <a:cubicBezTo>
                      <a:pt x="6858" y="338934"/>
                      <a:pt x="13290" y="332548"/>
                      <a:pt x="16525" y="325000"/>
                    </a:cubicBezTo>
                    <a:cubicBezTo>
                      <a:pt x="18812" y="319663"/>
                      <a:pt x="19213" y="313551"/>
                      <a:pt x="22033" y="308475"/>
                    </a:cubicBezTo>
                    <a:cubicBezTo>
                      <a:pt x="22037" y="308468"/>
                      <a:pt x="49573" y="267165"/>
                      <a:pt x="55084" y="258899"/>
                    </a:cubicBezTo>
                    <a:lnTo>
                      <a:pt x="77118" y="225848"/>
                    </a:lnTo>
                    <a:cubicBezTo>
                      <a:pt x="80790" y="220340"/>
                      <a:pt x="83454" y="214004"/>
                      <a:pt x="88135" y="209323"/>
                    </a:cubicBezTo>
                    <a:cubicBezTo>
                      <a:pt x="93643" y="203815"/>
                      <a:pt x="99673" y="198782"/>
                      <a:pt x="104660" y="192798"/>
                    </a:cubicBezTo>
                    <a:cubicBezTo>
                      <a:pt x="108898" y="187712"/>
                      <a:pt x="111439" y="181359"/>
                      <a:pt x="115677" y="176273"/>
                    </a:cubicBezTo>
                    <a:cubicBezTo>
                      <a:pt x="142587" y="143980"/>
                      <a:pt x="120873" y="173489"/>
                      <a:pt x="148727" y="148730"/>
                    </a:cubicBezTo>
                    <a:cubicBezTo>
                      <a:pt x="160372" y="138379"/>
                      <a:pt x="168815" y="124322"/>
                      <a:pt x="181778" y="115680"/>
                    </a:cubicBezTo>
                    <a:lnTo>
                      <a:pt x="231354" y="82629"/>
                    </a:lnTo>
                    <a:lnTo>
                      <a:pt x="264404" y="60595"/>
                    </a:lnTo>
                    <a:cubicBezTo>
                      <a:pt x="269913" y="56923"/>
                      <a:pt x="274649" y="51673"/>
                      <a:pt x="280930" y="49579"/>
                    </a:cubicBezTo>
                    <a:cubicBezTo>
                      <a:pt x="337805" y="30620"/>
                      <a:pt x="289618" y="44493"/>
                      <a:pt x="352539" y="33053"/>
                    </a:cubicBezTo>
                    <a:cubicBezTo>
                      <a:pt x="370860" y="29722"/>
                      <a:pt x="390368" y="22280"/>
                      <a:pt x="407624" y="16528"/>
                    </a:cubicBezTo>
                    <a:lnTo>
                      <a:pt x="424149" y="11020"/>
                    </a:lnTo>
                    <a:cubicBezTo>
                      <a:pt x="438586" y="1395"/>
                      <a:pt x="444649" y="-10323"/>
                      <a:pt x="446183" y="16528"/>
                    </a:cubicBezTo>
                    <a:cubicBezTo>
                      <a:pt x="449537" y="75218"/>
                      <a:pt x="449855" y="134041"/>
                      <a:pt x="451691" y="192798"/>
                    </a:cubicBezTo>
                    <a:cubicBezTo>
                      <a:pt x="449855" y="235029"/>
                      <a:pt x="449091" y="277321"/>
                      <a:pt x="446183" y="319492"/>
                    </a:cubicBezTo>
                    <a:cubicBezTo>
                      <a:pt x="443925" y="352237"/>
                      <a:pt x="442019" y="345083"/>
                      <a:pt x="435166" y="369068"/>
                    </a:cubicBezTo>
                    <a:cubicBezTo>
                      <a:pt x="433086" y="376347"/>
                      <a:pt x="432639" y="384143"/>
                      <a:pt x="429657" y="391101"/>
                    </a:cubicBezTo>
                    <a:cubicBezTo>
                      <a:pt x="427049" y="397186"/>
                      <a:pt x="421926" y="401879"/>
                      <a:pt x="418641" y="407627"/>
                    </a:cubicBezTo>
                    <a:cubicBezTo>
                      <a:pt x="414567" y="414756"/>
                      <a:pt x="411698" y="422531"/>
                      <a:pt x="407624" y="429660"/>
                    </a:cubicBezTo>
                    <a:cubicBezTo>
                      <a:pt x="404339" y="435408"/>
                      <a:pt x="399777" y="440374"/>
                      <a:pt x="396607" y="446186"/>
                    </a:cubicBezTo>
                    <a:cubicBezTo>
                      <a:pt x="359115" y="514921"/>
                      <a:pt x="388721" y="469031"/>
                      <a:pt x="363556" y="506779"/>
                    </a:cubicBezTo>
                    <a:cubicBezTo>
                      <a:pt x="361720" y="512287"/>
                      <a:pt x="360868" y="518228"/>
                      <a:pt x="358048" y="523304"/>
                    </a:cubicBezTo>
                    <a:cubicBezTo>
                      <a:pt x="351618" y="534878"/>
                      <a:pt x="336014" y="556354"/>
                      <a:pt x="336014" y="556354"/>
                    </a:cubicBezTo>
                    <a:cubicBezTo>
                      <a:pt x="334178" y="561863"/>
                      <a:pt x="333287" y="567782"/>
                      <a:pt x="330506" y="572880"/>
                    </a:cubicBezTo>
                    <a:cubicBezTo>
                      <a:pt x="312444" y="605992"/>
                      <a:pt x="307606" y="608866"/>
                      <a:pt x="291947" y="633473"/>
                    </a:cubicBezTo>
                    <a:cubicBezTo>
                      <a:pt x="279961" y="652308"/>
                      <a:pt x="263973" y="681181"/>
                      <a:pt x="247879" y="699574"/>
                    </a:cubicBezTo>
                    <a:cubicBezTo>
                      <a:pt x="241039" y="707391"/>
                      <a:pt x="232745" y="713844"/>
                      <a:pt x="225845" y="721607"/>
                    </a:cubicBezTo>
                    <a:cubicBezTo>
                      <a:pt x="218034" y="730394"/>
                      <a:pt x="212125" y="740836"/>
                      <a:pt x="203812" y="749150"/>
                    </a:cubicBezTo>
                    <a:cubicBezTo>
                      <a:pt x="199131" y="753831"/>
                      <a:pt x="192372" y="755929"/>
                      <a:pt x="187286" y="760167"/>
                    </a:cubicBezTo>
                    <a:cubicBezTo>
                      <a:pt x="168982" y="775420"/>
                      <a:pt x="156271" y="795674"/>
                      <a:pt x="143219" y="815251"/>
                    </a:cubicBezTo>
                    <a:cubicBezTo>
                      <a:pt x="150564" y="826268"/>
                      <a:pt x="173197" y="837709"/>
                      <a:pt x="165253" y="848301"/>
                    </a:cubicBezTo>
                    <a:cubicBezTo>
                      <a:pt x="159744" y="855646"/>
                      <a:pt x="154063" y="862864"/>
                      <a:pt x="148727" y="870335"/>
                    </a:cubicBezTo>
                    <a:cubicBezTo>
                      <a:pt x="144879" y="875722"/>
                      <a:pt x="142631" y="882431"/>
                      <a:pt x="137710" y="886860"/>
                    </a:cubicBezTo>
                    <a:cubicBezTo>
                      <a:pt x="124062" y="899143"/>
                      <a:pt x="106626" y="906928"/>
                      <a:pt x="93643" y="919911"/>
                    </a:cubicBezTo>
                    <a:cubicBezTo>
                      <a:pt x="81459" y="932095"/>
                      <a:pt x="75932" y="939783"/>
                      <a:pt x="60592" y="947453"/>
                    </a:cubicBezTo>
                    <a:cubicBezTo>
                      <a:pt x="55399" y="950050"/>
                      <a:pt x="49575" y="951126"/>
                      <a:pt x="44067" y="952962"/>
                    </a:cubicBezTo>
                    <a:cubicBezTo>
                      <a:pt x="56721" y="826422"/>
                      <a:pt x="51017" y="879395"/>
                      <a:pt x="60592" y="793217"/>
                    </a:cubicBezTo>
                    <a:lnTo>
                      <a:pt x="66101" y="743641"/>
                    </a:lnTo>
                    <a:cubicBezTo>
                      <a:pt x="70656" y="647974"/>
                      <a:pt x="68097" y="650558"/>
                      <a:pt x="77118" y="578388"/>
                    </a:cubicBezTo>
                    <a:cubicBezTo>
                      <a:pt x="78728" y="565505"/>
                      <a:pt x="80080" y="552560"/>
                      <a:pt x="82626" y="539829"/>
                    </a:cubicBezTo>
                    <a:cubicBezTo>
                      <a:pt x="83765" y="534135"/>
                      <a:pt x="86727" y="528937"/>
                      <a:pt x="88135" y="523304"/>
                    </a:cubicBezTo>
                    <a:cubicBezTo>
                      <a:pt x="97232" y="486916"/>
                      <a:pt x="90776" y="482179"/>
                      <a:pt x="115677" y="440677"/>
                    </a:cubicBezTo>
                    <a:cubicBezTo>
                      <a:pt x="139018" y="401774"/>
                      <a:pt x="126258" y="422052"/>
                      <a:pt x="154236" y="380085"/>
                    </a:cubicBezTo>
                    <a:cubicBezTo>
                      <a:pt x="157908" y="374576"/>
                      <a:pt x="162292" y="369481"/>
                      <a:pt x="165253" y="363559"/>
                    </a:cubicBezTo>
                    <a:cubicBezTo>
                      <a:pt x="177078" y="339911"/>
                      <a:pt x="177236" y="338187"/>
                      <a:pt x="192795" y="313983"/>
                    </a:cubicBezTo>
                    <a:cubicBezTo>
                      <a:pt x="203535" y="297276"/>
                      <a:pt x="208814" y="274625"/>
                      <a:pt x="225845" y="264407"/>
                    </a:cubicBezTo>
                    <a:lnTo>
                      <a:pt x="253388" y="247882"/>
                    </a:lnTo>
                    <a:cubicBezTo>
                      <a:pt x="257060" y="242374"/>
                      <a:pt x="259723" y="236038"/>
                      <a:pt x="264404" y="231357"/>
                    </a:cubicBezTo>
                    <a:cubicBezTo>
                      <a:pt x="269085" y="226676"/>
                      <a:pt x="275543" y="224188"/>
                      <a:pt x="280930" y="220340"/>
                    </a:cubicBezTo>
                    <a:cubicBezTo>
                      <a:pt x="288400" y="215004"/>
                      <a:pt x="296471" y="210307"/>
                      <a:pt x="302963" y="203815"/>
                    </a:cubicBezTo>
                    <a:cubicBezTo>
                      <a:pt x="309455" y="197323"/>
                      <a:pt x="312627" y="187881"/>
                      <a:pt x="319489" y="181781"/>
                    </a:cubicBezTo>
                    <a:cubicBezTo>
                      <a:pt x="329385" y="172984"/>
                      <a:pt x="352539" y="159747"/>
                      <a:pt x="352539" y="159747"/>
                    </a:cubicBezTo>
                    <a:cubicBezTo>
                      <a:pt x="378894" y="120215"/>
                      <a:pt x="365211" y="136060"/>
                      <a:pt x="391098" y="110171"/>
                    </a:cubicBezTo>
                    <a:lnTo>
                      <a:pt x="402115" y="77121"/>
                    </a:lnTo>
                    <a:cubicBezTo>
                      <a:pt x="403951" y="71612"/>
                      <a:pt x="403518" y="64701"/>
                      <a:pt x="407624" y="60595"/>
                    </a:cubicBezTo>
                    <a:cubicBezTo>
                      <a:pt x="413132" y="55087"/>
                      <a:pt x="418165" y="49057"/>
                      <a:pt x="424149" y="44070"/>
                    </a:cubicBezTo>
                    <a:cubicBezTo>
                      <a:pt x="438592" y="32034"/>
                      <a:pt x="435055" y="33053"/>
                      <a:pt x="446183" y="33053"/>
                    </a:cubicBezTo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  <p:sp>
            <p:nvSpPr>
              <p:cNvPr id="113" name="Forma libre 112"/>
              <p:cNvSpPr/>
              <p:nvPr/>
            </p:nvSpPr>
            <p:spPr>
              <a:xfrm rot="1814321">
                <a:off x="4916998" y="2331938"/>
                <a:ext cx="461605" cy="1270752"/>
              </a:xfrm>
              <a:custGeom>
                <a:avLst/>
                <a:gdLst>
                  <a:gd name="connsiteX0" fmla="*/ 25237 w 581589"/>
                  <a:gd name="connsiteY0" fmla="*/ 776689 h 1217364"/>
                  <a:gd name="connsiteX1" fmla="*/ 8712 w 581589"/>
                  <a:gd name="connsiteY1" fmla="*/ 721605 h 1217364"/>
                  <a:gd name="connsiteX2" fmla="*/ 3204 w 581589"/>
                  <a:gd name="connsiteY2" fmla="*/ 705080 h 1217364"/>
                  <a:gd name="connsiteX3" fmla="*/ 14220 w 581589"/>
                  <a:gd name="connsiteY3" fmla="*/ 435166 h 1217364"/>
                  <a:gd name="connsiteX4" fmla="*/ 19729 w 581589"/>
                  <a:gd name="connsiteY4" fmla="*/ 418641 h 1217364"/>
                  <a:gd name="connsiteX5" fmla="*/ 25237 w 581589"/>
                  <a:gd name="connsiteY5" fmla="*/ 319489 h 1217364"/>
                  <a:gd name="connsiteX6" fmla="*/ 36254 w 581589"/>
                  <a:gd name="connsiteY6" fmla="*/ 302964 h 1217364"/>
                  <a:gd name="connsiteX7" fmla="*/ 41763 w 581589"/>
                  <a:gd name="connsiteY7" fmla="*/ 286439 h 1217364"/>
                  <a:gd name="connsiteX8" fmla="*/ 74813 w 581589"/>
                  <a:gd name="connsiteY8" fmla="*/ 253388 h 1217364"/>
                  <a:gd name="connsiteX9" fmla="*/ 102355 w 581589"/>
                  <a:gd name="connsiteY9" fmla="*/ 220337 h 1217364"/>
                  <a:gd name="connsiteX10" fmla="*/ 124389 w 581589"/>
                  <a:gd name="connsiteY10" fmla="*/ 187287 h 1217364"/>
                  <a:gd name="connsiteX11" fmla="*/ 135406 w 581589"/>
                  <a:gd name="connsiteY11" fmla="*/ 170762 h 1217364"/>
                  <a:gd name="connsiteX12" fmla="*/ 151931 w 581589"/>
                  <a:gd name="connsiteY12" fmla="*/ 165253 h 1217364"/>
                  <a:gd name="connsiteX13" fmla="*/ 190490 w 581589"/>
                  <a:gd name="connsiteY13" fmla="*/ 121186 h 1217364"/>
                  <a:gd name="connsiteX14" fmla="*/ 212524 w 581589"/>
                  <a:gd name="connsiteY14" fmla="*/ 88135 h 1217364"/>
                  <a:gd name="connsiteX15" fmla="*/ 245575 w 581589"/>
                  <a:gd name="connsiteY15" fmla="*/ 60593 h 1217364"/>
                  <a:gd name="connsiteX16" fmla="*/ 262100 w 581589"/>
                  <a:gd name="connsiteY16" fmla="*/ 49576 h 1217364"/>
                  <a:gd name="connsiteX17" fmla="*/ 278625 w 581589"/>
                  <a:gd name="connsiteY17" fmla="*/ 33051 h 1217364"/>
                  <a:gd name="connsiteX18" fmla="*/ 295151 w 581589"/>
                  <a:gd name="connsiteY18" fmla="*/ 22034 h 1217364"/>
                  <a:gd name="connsiteX19" fmla="*/ 311676 w 581589"/>
                  <a:gd name="connsiteY19" fmla="*/ 5508 h 1217364"/>
                  <a:gd name="connsiteX20" fmla="*/ 328201 w 581589"/>
                  <a:gd name="connsiteY20" fmla="*/ 0 h 1217364"/>
                  <a:gd name="connsiteX21" fmla="*/ 355743 w 581589"/>
                  <a:gd name="connsiteY21" fmla="*/ 27542 h 1217364"/>
                  <a:gd name="connsiteX22" fmla="*/ 388794 w 581589"/>
                  <a:gd name="connsiteY22" fmla="*/ 55084 h 1217364"/>
                  <a:gd name="connsiteX23" fmla="*/ 416336 w 581589"/>
                  <a:gd name="connsiteY23" fmla="*/ 88135 h 1217364"/>
                  <a:gd name="connsiteX24" fmla="*/ 443878 w 581589"/>
                  <a:gd name="connsiteY24" fmla="*/ 137711 h 1217364"/>
                  <a:gd name="connsiteX25" fmla="*/ 454895 w 581589"/>
                  <a:gd name="connsiteY25" fmla="*/ 154236 h 1217364"/>
                  <a:gd name="connsiteX26" fmla="*/ 465912 w 581589"/>
                  <a:gd name="connsiteY26" fmla="*/ 170762 h 1217364"/>
                  <a:gd name="connsiteX27" fmla="*/ 482437 w 581589"/>
                  <a:gd name="connsiteY27" fmla="*/ 187287 h 1217364"/>
                  <a:gd name="connsiteX28" fmla="*/ 487946 w 581589"/>
                  <a:gd name="connsiteY28" fmla="*/ 203812 h 1217364"/>
                  <a:gd name="connsiteX29" fmla="*/ 504471 w 581589"/>
                  <a:gd name="connsiteY29" fmla="*/ 225846 h 1217364"/>
                  <a:gd name="connsiteX30" fmla="*/ 515488 w 581589"/>
                  <a:gd name="connsiteY30" fmla="*/ 242371 h 1217364"/>
                  <a:gd name="connsiteX31" fmla="*/ 537522 w 581589"/>
                  <a:gd name="connsiteY31" fmla="*/ 291947 h 1217364"/>
                  <a:gd name="connsiteX32" fmla="*/ 548539 w 581589"/>
                  <a:gd name="connsiteY32" fmla="*/ 324998 h 1217364"/>
                  <a:gd name="connsiteX33" fmla="*/ 554047 w 581589"/>
                  <a:gd name="connsiteY33" fmla="*/ 341523 h 1217364"/>
                  <a:gd name="connsiteX34" fmla="*/ 559555 w 581589"/>
                  <a:gd name="connsiteY34" fmla="*/ 446183 h 1217364"/>
                  <a:gd name="connsiteX35" fmla="*/ 570572 w 581589"/>
                  <a:gd name="connsiteY35" fmla="*/ 501268 h 1217364"/>
                  <a:gd name="connsiteX36" fmla="*/ 581589 w 581589"/>
                  <a:gd name="connsiteY36" fmla="*/ 556352 h 1217364"/>
                  <a:gd name="connsiteX37" fmla="*/ 576081 w 581589"/>
                  <a:gd name="connsiteY37" fmla="*/ 743639 h 1217364"/>
                  <a:gd name="connsiteX38" fmla="*/ 565064 w 581589"/>
                  <a:gd name="connsiteY38" fmla="*/ 776689 h 1217364"/>
                  <a:gd name="connsiteX39" fmla="*/ 559555 w 581589"/>
                  <a:gd name="connsiteY39" fmla="*/ 793215 h 1217364"/>
                  <a:gd name="connsiteX40" fmla="*/ 554047 w 581589"/>
                  <a:gd name="connsiteY40" fmla="*/ 837282 h 1217364"/>
                  <a:gd name="connsiteX41" fmla="*/ 520996 w 581589"/>
                  <a:gd name="connsiteY41" fmla="*/ 892366 h 1217364"/>
                  <a:gd name="connsiteX42" fmla="*/ 493454 w 581589"/>
                  <a:gd name="connsiteY42" fmla="*/ 941942 h 1217364"/>
                  <a:gd name="connsiteX43" fmla="*/ 476929 w 581589"/>
                  <a:gd name="connsiteY43" fmla="*/ 952959 h 1217364"/>
                  <a:gd name="connsiteX44" fmla="*/ 443878 w 581589"/>
                  <a:gd name="connsiteY44" fmla="*/ 1002535 h 1217364"/>
                  <a:gd name="connsiteX45" fmla="*/ 432861 w 581589"/>
                  <a:gd name="connsiteY45" fmla="*/ 1019060 h 1217364"/>
                  <a:gd name="connsiteX46" fmla="*/ 421845 w 581589"/>
                  <a:gd name="connsiteY46" fmla="*/ 1035586 h 1217364"/>
                  <a:gd name="connsiteX47" fmla="*/ 405319 w 581589"/>
                  <a:gd name="connsiteY47" fmla="*/ 1052111 h 1217364"/>
                  <a:gd name="connsiteX48" fmla="*/ 383285 w 581589"/>
                  <a:gd name="connsiteY48" fmla="*/ 1085162 h 1217364"/>
                  <a:gd name="connsiteX49" fmla="*/ 366760 w 581589"/>
                  <a:gd name="connsiteY49" fmla="*/ 1101687 h 1217364"/>
                  <a:gd name="connsiteX50" fmla="*/ 355743 w 581589"/>
                  <a:gd name="connsiteY50" fmla="*/ 1118212 h 1217364"/>
                  <a:gd name="connsiteX51" fmla="*/ 333710 w 581589"/>
                  <a:gd name="connsiteY51" fmla="*/ 1134737 h 1217364"/>
                  <a:gd name="connsiteX52" fmla="*/ 328201 w 581589"/>
                  <a:gd name="connsiteY52" fmla="*/ 1151263 h 1217364"/>
                  <a:gd name="connsiteX53" fmla="*/ 311676 w 581589"/>
                  <a:gd name="connsiteY53" fmla="*/ 1167788 h 1217364"/>
                  <a:gd name="connsiteX54" fmla="*/ 300659 w 581589"/>
                  <a:gd name="connsiteY54" fmla="*/ 1184313 h 1217364"/>
                  <a:gd name="connsiteX55" fmla="*/ 295151 w 581589"/>
                  <a:gd name="connsiteY55" fmla="*/ 1200839 h 1217364"/>
                  <a:gd name="connsiteX56" fmla="*/ 278625 w 581589"/>
                  <a:gd name="connsiteY56" fmla="*/ 1206347 h 1217364"/>
                  <a:gd name="connsiteX57" fmla="*/ 262100 w 581589"/>
                  <a:gd name="connsiteY57" fmla="*/ 1217364 h 1217364"/>
                  <a:gd name="connsiteX58" fmla="*/ 223541 w 581589"/>
                  <a:gd name="connsiteY58" fmla="*/ 1162280 h 1217364"/>
                  <a:gd name="connsiteX59" fmla="*/ 212524 w 581589"/>
                  <a:gd name="connsiteY59" fmla="*/ 1145754 h 1217364"/>
                  <a:gd name="connsiteX60" fmla="*/ 195999 w 581589"/>
                  <a:gd name="connsiteY60" fmla="*/ 1134737 h 1217364"/>
                  <a:gd name="connsiteX61" fmla="*/ 173965 w 581589"/>
                  <a:gd name="connsiteY61" fmla="*/ 1101687 h 1217364"/>
                  <a:gd name="connsiteX62" fmla="*/ 157440 w 581589"/>
                  <a:gd name="connsiteY62" fmla="*/ 1079653 h 1217364"/>
                  <a:gd name="connsiteX63" fmla="*/ 135406 w 581589"/>
                  <a:gd name="connsiteY63" fmla="*/ 1046602 h 1217364"/>
                  <a:gd name="connsiteX64" fmla="*/ 107864 w 581589"/>
                  <a:gd name="connsiteY64" fmla="*/ 991518 h 1217364"/>
                  <a:gd name="connsiteX65" fmla="*/ 96847 w 581589"/>
                  <a:gd name="connsiteY65" fmla="*/ 974993 h 1217364"/>
                  <a:gd name="connsiteX66" fmla="*/ 85830 w 581589"/>
                  <a:gd name="connsiteY66" fmla="*/ 958468 h 1217364"/>
                  <a:gd name="connsiteX67" fmla="*/ 63796 w 581589"/>
                  <a:gd name="connsiteY67" fmla="*/ 908892 h 1217364"/>
                  <a:gd name="connsiteX68" fmla="*/ 58288 w 581589"/>
                  <a:gd name="connsiteY68" fmla="*/ 892366 h 1217364"/>
                  <a:gd name="connsiteX69" fmla="*/ 47271 w 581589"/>
                  <a:gd name="connsiteY69" fmla="*/ 875841 h 1217364"/>
                  <a:gd name="connsiteX70" fmla="*/ 25237 w 581589"/>
                  <a:gd name="connsiteY70" fmla="*/ 826265 h 1217364"/>
                  <a:gd name="connsiteX71" fmla="*/ 14220 w 581589"/>
                  <a:gd name="connsiteY71" fmla="*/ 793215 h 1217364"/>
                  <a:gd name="connsiteX72" fmla="*/ 8712 w 581589"/>
                  <a:gd name="connsiteY72" fmla="*/ 776689 h 1217364"/>
                  <a:gd name="connsiteX73" fmla="*/ 25237 w 581589"/>
                  <a:gd name="connsiteY73" fmla="*/ 776689 h 12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81589" h="1217364">
                    <a:moveTo>
                      <a:pt x="25237" y="776689"/>
                    </a:moveTo>
                    <a:cubicBezTo>
                      <a:pt x="16912" y="743386"/>
                      <a:pt x="22124" y="761842"/>
                      <a:pt x="8712" y="721605"/>
                    </a:cubicBezTo>
                    <a:lnTo>
                      <a:pt x="3204" y="705080"/>
                    </a:lnTo>
                    <a:cubicBezTo>
                      <a:pt x="5517" y="600984"/>
                      <a:pt x="-11023" y="523516"/>
                      <a:pt x="14220" y="435166"/>
                    </a:cubicBezTo>
                    <a:cubicBezTo>
                      <a:pt x="15815" y="429583"/>
                      <a:pt x="17893" y="424149"/>
                      <a:pt x="19729" y="418641"/>
                    </a:cubicBezTo>
                    <a:cubicBezTo>
                      <a:pt x="21565" y="385590"/>
                      <a:pt x="20556" y="352258"/>
                      <a:pt x="25237" y="319489"/>
                    </a:cubicBezTo>
                    <a:cubicBezTo>
                      <a:pt x="26173" y="312935"/>
                      <a:pt x="33293" y="308885"/>
                      <a:pt x="36254" y="302964"/>
                    </a:cubicBezTo>
                    <a:cubicBezTo>
                      <a:pt x="38851" y="297771"/>
                      <a:pt x="38198" y="291022"/>
                      <a:pt x="41763" y="286439"/>
                    </a:cubicBezTo>
                    <a:cubicBezTo>
                      <a:pt x="51328" y="274141"/>
                      <a:pt x="66171" y="266351"/>
                      <a:pt x="74813" y="253388"/>
                    </a:cubicBezTo>
                    <a:cubicBezTo>
                      <a:pt x="114180" y="194339"/>
                      <a:pt x="52873" y="283957"/>
                      <a:pt x="102355" y="220337"/>
                    </a:cubicBezTo>
                    <a:cubicBezTo>
                      <a:pt x="110484" y="209886"/>
                      <a:pt x="117044" y="198304"/>
                      <a:pt x="124389" y="187287"/>
                    </a:cubicBezTo>
                    <a:cubicBezTo>
                      <a:pt x="128061" y="181779"/>
                      <a:pt x="129126" y="172856"/>
                      <a:pt x="135406" y="170762"/>
                    </a:cubicBezTo>
                    <a:lnTo>
                      <a:pt x="151931" y="165253"/>
                    </a:lnTo>
                    <a:cubicBezTo>
                      <a:pt x="177637" y="126694"/>
                      <a:pt x="162948" y="139546"/>
                      <a:pt x="190490" y="121186"/>
                    </a:cubicBezTo>
                    <a:cubicBezTo>
                      <a:pt x="197835" y="110169"/>
                      <a:pt x="201507" y="95480"/>
                      <a:pt x="212524" y="88135"/>
                    </a:cubicBezTo>
                    <a:cubicBezTo>
                      <a:pt x="253552" y="60782"/>
                      <a:pt x="203162" y="95937"/>
                      <a:pt x="245575" y="60593"/>
                    </a:cubicBezTo>
                    <a:cubicBezTo>
                      <a:pt x="250661" y="56355"/>
                      <a:pt x="257014" y="53814"/>
                      <a:pt x="262100" y="49576"/>
                    </a:cubicBezTo>
                    <a:cubicBezTo>
                      <a:pt x="268084" y="44589"/>
                      <a:pt x="272641" y="38038"/>
                      <a:pt x="278625" y="33051"/>
                    </a:cubicBezTo>
                    <a:cubicBezTo>
                      <a:pt x="283711" y="28813"/>
                      <a:pt x="290065" y="26272"/>
                      <a:pt x="295151" y="22034"/>
                    </a:cubicBezTo>
                    <a:cubicBezTo>
                      <a:pt x="301136" y="17047"/>
                      <a:pt x="305194" y="9829"/>
                      <a:pt x="311676" y="5508"/>
                    </a:cubicBezTo>
                    <a:cubicBezTo>
                      <a:pt x="316507" y="2287"/>
                      <a:pt x="322693" y="1836"/>
                      <a:pt x="328201" y="0"/>
                    </a:cubicBezTo>
                    <a:cubicBezTo>
                      <a:pt x="372272" y="29381"/>
                      <a:pt x="319016" y="-9183"/>
                      <a:pt x="355743" y="27542"/>
                    </a:cubicBezTo>
                    <a:cubicBezTo>
                      <a:pt x="399064" y="70862"/>
                      <a:pt x="343686" y="953"/>
                      <a:pt x="388794" y="55084"/>
                    </a:cubicBezTo>
                    <a:cubicBezTo>
                      <a:pt x="427138" y="101098"/>
                      <a:pt x="368060" y="39859"/>
                      <a:pt x="416336" y="88135"/>
                    </a:cubicBezTo>
                    <a:cubicBezTo>
                      <a:pt x="426032" y="117220"/>
                      <a:pt x="418625" y="99831"/>
                      <a:pt x="443878" y="137711"/>
                    </a:cubicBezTo>
                    <a:lnTo>
                      <a:pt x="454895" y="154236"/>
                    </a:lnTo>
                    <a:cubicBezTo>
                      <a:pt x="458567" y="159745"/>
                      <a:pt x="461231" y="166081"/>
                      <a:pt x="465912" y="170762"/>
                    </a:cubicBezTo>
                    <a:lnTo>
                      <a:pt x="482437" y="187287"/>
                    </a:lnTo>
                    <a:cubicBezTo>
                      <a:pt x="484273" y="192795"/>
                      <a:pt x="485065" y="198771"/>
                      <a:pt x="487946" y="203812"/>
                    </a:cubicBezTo>
                    <a:cubicBezTo>
                      <a:pt x="492501" y="211783"/>
                      <a:pt x="499135" y="218375"/>
                      <a:pt x="504471" y="225846"/>
                    </a:cubicBezTo>
                    <a:cubicBezTo>
                      <a:pt x="508319" y="231233"/>
                      <a:pt x="511816" y="236863"/>
                      <a:pt x="515488" y="242371"/>
                    </a:cubicBezTo>
                    <a:cubicBezTo>
                      <a:pt x="528599" y="281703"/>
                      <a:pt x="520063" y="265760"/>
                      <a:pt x="537522" y="291947"/>
                    </a:cubicBezTo>
                    <a:lnTo>
                      <a:pt x="548539" y="324998"/>
                    </a:lnTo>
                    <a:lnTo>
                      <a:pt x="554047" y="341523"/>
                    </a:lnTo>
                    <a:cubicBezTo>
                      <a:pt x="555883" y="376410"/>
                      <a:pt x="556769" y="411359"/>
                      <a:pt x="559555" y="446183"/>
                    </a:cubicBezTo>
                    <a:cubicBezTo>
                      <a:pt x="562071" y="477628"/>
                      <a:pt x="565228" y="474549"/>
                      <a:pt x="570572" y="501268"/>
                    </a:cubicBezTo>
                    <a:cubicBezTo>
                      <a:pt x="584078" y="568798"/>
                      <a:pt x="568795" y="505172"/>
                      <a:pt x="581589" y="556352"/>
                    </a:cubicBezTo>
                    <a:cubicBezTo>
                      <a:pt x="579753" y="618781"/>
                      <a:pt x="580752" y="681358"/>
                      <a:pt x="576081" y="743639"/>
                    </a:cubicBezTo>
                    <a:cubicBezTo>
                      <a:pt x="575213" y="755219"/>
                      <a:pt x="568736" y="765672"/>
                      <a:pt x="565064" y="776689"/>
                    </a:cubicBezTo>
                    <a:lnTo>
                      <a:pt x="559555" y="793215"/>
                    </a:lnTo>
                    <a:cubicBezTo>
                      <a:pt x="557719" y="807904"/>
                      <a:pt x="557637" y="822921"/>
                      <a:pt x="554047" y="837282"/>
                    </a:cubicBezTo>
                    <a:cubicBezTo>
                      <a:pt x="549924" y="853773"/>
                      <a:pt x="526921" y="880516"/>
                      <a:pt x="520996" y="892366"/>
                    </a:cubicBezTo>
                    <a:cubicBezTo>
                      <a:pt x="514740" y="904878"/>
                      <a:pt x="501754" y="932259"/>
                      <a:pt x="493454" y="941942"/>
                    </a:cubicBezTo>
                    <a:cubicBezTo>
                      <a:pt x="489146" y="946969"/>
                      <a:pt x="482437" y="949287"/>
                      <a:pt x="476929" y="952959"/>
                    </a:cubicBezTo>
                    <a:lnTo>
                      <a:pt x="443878" y="1002535"/>
                    </a:lnTo>
                    <a:lnTo>
                      <a:pt x="432861" y="1019060"/>
                    </a:lnTo>
                    <a:cubicBezTo>
                      <a:pt x="429189" y="1024569"/>
                      <a:pt x="426526" y="1030905"/>
                      <a:pt x="421845" y="1035586"/>
                    </a:cubicBezTo>
                    <a:cubicBezTo>
                      <a:pt x="416336" y="1041094"/>
                      <a:pt x="410102" y="1045962"/>
                      <a:pt x="405319" y="1052111"/>
                    </a:cubicBezTo>
                    <a:cubicBezTo>
                      <a:pt x="397190" y="1062563"/>
                      <a:pt x="392648" y="1075799"/>
                      <a:pt x="383285" y="1085162"/>
                    </a:cubicBezTo>
                    <a:cubicBezTo>
                      <a:pt x="377777" y="1090670"/>
                      <a:pt x="371747" y="1095703"/>
                      <a:pt x="366760" y="1101687"/>
                    </a:cubicBezTo>
                    <a:cubicBezTo>
                      <a:pt x="362522" y="1106773"/>
                      <a:pt x="360424" y="1113531"/>
                      <a:pt x="355743" y="1118212"/>
                    </a:cubicBezTo>
                    <a:cubicBezTo>
                      <a:pt x="349251" y="1124704"/>
                      <a:pt x="341054" y="1129229"/>
                      <a:pt x="333710" y="1134737"/>
                    </a:cubicBezTo>
                    <a:cubicBezTo>
                      <a:pt x="331874" y="1140246"/>
                      <a:pt x="331422" y="1146432"/>
                      <a:pt x="328201" y="1151263"/>
                    </a:cubicBezTo>
                    <a:cubicBezTo>
                      <a:pt x="323880" y="1157745"/>
                      <a:pt x="316663" y="1161804"/>
                      <a:pt x="311676" y="1167788"/>
                    </a:cubicBezTo>
                    <a:cubicBezTo>
                      <a:pt x="307438" y="1172874"/>
                      <a:pt x="304331" y="1178805"/>
                      <a:pt x="300659" y="1184313"/>
                    </a:cubicBezTo>
                    <a:cubicBezTo>
                      <a:pt x="298823" y="1189822"/>
                      <a:pt x="299257" y="1196733"/>
                      <a:pt x="295151" y="1200839"/>
                    </a:cubicBezTo>
                    <a:cubicBezTo>
                      <a:pt x="291045" y="1204945"/>
                      <a:pt x="283819" y="1203750"/>
                      <a:pt x="278625" y="1206347"/>
                    </a:cubicBezTo>
                    <a:cubicBezTo>
                      <a:pt x="272704" y="1209308"/>
                      <a:pt x="267608" y="1213692"/>
                      <a:pt x="262100" y="1217364"/>
                    </a:cubicBezTo>
                    <a:cubicBezTo>
                      <a:pt x="211434" y="1141365"/>
                      <a:pt x="264331" y="1219387"/>
                      <a:pt x="223541" y="1162280"/>
                    </a:cubicBezTo>
                    <a:cubicBezTo>
                      <a:pt x="219693" y="1156893"/>
                      <a:pt x="217205" y="1150436"/>
                      <a:pt x="212524" y="1145754"/>
                    </a:cubicBezTo>
                    <a:cubicBezTo>
                      <a:pt x="207843" y="1141073"/>
                      <a:pt x="201507" y="1138409"/>
                      <a:pt x="195999" y="1134737"/>
                    </a:cubicBezTo>
                    <a:cubicBezTo>
                      <a:pt x="188654" y="1123720"/>
                      <a:pt x="181909" y="1112280"/>
                      <a:pt x="173965" y="1101687"/>
                    </a:cubicBezTo>
                    <a:cubicBezTo>
                      <a:pt x="168457" y="1094342"/>
                      <a:pt x="162705" y="1087174"/>
                      <a:pt x="157440" y="1079653"/>
                    </a:cubicBezTo>
                    <a:cubicBezTo>
                      <a:pt x="149847" y="1068806"/>
                      <a:pt x="135406" y="1046602"/>
                      <a:pt x="135406" y="1046602"/>
                    </a:cubicBezTo>
                    <a:cubicBezTo>
                      <a:pt x="126687" y="1011724"/>
                      <a:pt x="134097" y="1030867"/>
                      <a:pt x="107864" y="991518"/>
                    </a:cubicBezTo>
                    <a:lnTo>
                      <a:pt x="96847" y="974993"/>
                    </a:lnTo>
                    <a:lnTo>
                      <a:pt x="85830" y="958468"/>
                    </a:lnTo>
                    <a:cubicBezTo>
                      <a:pt x="72719" y="919136"/>
                      <a:pt x="81255" y="935079"/>
                      <a:pt x="63796" y="908892"/>
                    </a:cubicBezTo>
                    <a:cubicBezTo>
                      <a:pt x="61960" y="903383"/>
                      <a:pt x="60885" y="897560"/>
                      <a:pt x="58288" y="892366"/>
                    </a:cubicBezTo>
                    <a:cubicBezTo>
                      <a:pt x="55327" y="886445"/>
                      <a:pt x="49960" y="881891"/>
                      <a:pt x="47271" y="875841"/>
                    </a:cubicBezTo>
                    <a:cubicBezTo>
                      <a:pt x="21050" y="816844"/>
                      <a:pt x="50170" y="863663"/>
                      <a:pt x="25237" y="826265"/>
                    </a:cubicBezTo>
                    <a:lnTo>
                      <a:pt x="14220" y="793215"/>
                    </a:lnTo>
                    <a:cubicBezTo>
                      <a:pt x="12384" y="787706"/>
                      <a:pt x="8712" y="782496"/>
                      <a:pt x="8712" y="776689"/>
                    </a:cubicBezTo>
                    <a:lnTo>
                      <a:pt x="25237" y="776689"/>
                    </a:lnTo>
                    <a:close/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</p:grpSp>
        <p:sp>
          <p:nvSpPr>
            <p:cNvPr id="111" name="Forma libre 110"/>
            <p:cNvSpPr/>
            <p:nvPr/>
          </p:nvSpPr>
          <p:spPr>
            <a:xfrm>
              <a:off x="4819880" y="2467778"/>
              <a:ext cx="655503" cy="1019061"/>
            </a:xfrm>
            <a:custGeom>
              <a:avLst/>
              <a:gdLst>
                <a:gd name="connsiteX0" fmla="*/ 655503 w 655503"/>
                <a:gd name="connsiteY0" fmla="*/ 0 h 1019061"/>
                <a:gd name="connsiteX1" fmla="*/ 638978 w 655503"/>
                <a:gd name="connsiteY1" fmla="*/ 66102 h 1019061"/>
                <a:gd name="connsiteX2" fmla="*/ 616944 w 655503"/>
                <a:gd name="connsiteY2" fmla="*/ 99152 h 1019061"/>
                <a:gd name="connsiteX3" fmla="*/ 611436 w 655503"/>
                <a:gd name="connsiteY3" fmla="*/ 121186 h 1019061"/>
                <a:gd name="connsiteX4" fmla="*/ 605927 w 655503"/>
                <a:gd name="connsiteY4" fmla="*/ 148728 h 1019061"/>
                <a:gd name="connsiteX5" fmla="*/ 594910 w 655503"/>
                <a:gd name="connsiteY5" fmla="*/ 170762 h 1019061"/>
                <a:gd name="connsiteX6" fmla="*/ 578385 w 655503"/>
                <a:gd name="connsiteY6" fmla="*/ 203812 h 1019061"/>
                <a:gd name="connsiteX7" fmla="*/ 572877 w 655503"/>
                <a:gd name="connsiteY7" fmla="*/ 220338 h 1019061"/>
                <a:gd name="connsiteX8" fmla="*/ 550843 w 655503"/>
                <a:gd name="connsiteY8" fmla="*/ 253388 h 1019061"/>
                <a:gd name="connsiteX9" fmla="*/ 534318 w 655503"/>
                <a:gd name="connsiteY9" fmla="*/ 286439 h 1019061"/>
                <a:gd name="connsiteX10" fmla="*/ 523301 w 655503"/>
                <a:gd name="connsiteY10" fmla="*/ 324998 h 1019061"/>
                <a:gd name="connsiteX11" fmla="*/ 517792 w 655503"/>
                <a:gd name="connsiteY11" fmla="*/ 341523 h 1019061"/>
                <a:gd name="connsiteX12" fmla="*/ 501267 w 655503"/>
                <a:gd name="connsiteY12" fmla="*/ 352540 h 1019061"/>
                <a:gd name="connsiteX13" fmla="*/ 457200 w 655503"/>
                <a:gd name="connsiteY13" fmla="*/ 413133 h 1019061"/>
                <a:gd name="connsiteX14" fmla="*/ 440674 w 655503"/>
                <a:gd name="connsiteY14" fmla="*/ 435167 h 1019061"/>
                <a:gd name="connsiteX15" fmla="*/ 424149 w 655503"/>
                <a:gd name="connsiteY15" fmla="*/ 462709 h 1019061"/>
                <a:gd name="connsiteX16" fmla="*/ 391098 w 655503"/>
                <a:gd name="connsiteY16" fmla="*/ 523302 h 1019061"/>
                <a:gd name="connsiteX17" fmla="*/ 385590 w 655503"/>
                <a:gd name="connsiteY17" fmla="*/ 539827 h 1019061"/>
                <a:gd name="connsiteX18" fmla="*/ 380081 w 655503"/>
                <a:gd name="connsiteY18" fmla="*/ 583894 h 1019061"/>
                <a:gd name="connsiteX19" fmla="*/ 347031 w 655503"/>
                <a:gd name="connsiteY19" fmla="*/ 622453 h 1019061"/>
                <a:gd name="connsiteX20" fmla="*/ 324997 w 655503"/>
                <a:gd name="connsiteY20" fmla="*/ 655504 h 1019061"/>
                <a:gd name="connsiteX21" fmla="*/ 291947 w 655503"/>
                <a:gd name="connsiteY21" fmla="*/ 699571 h 1019061"/>
                <a:gd name="connsiteX22" fmla="*/ 253387 w 655503"/>
                <a:gd name="connsiteY22" fmla="*/ 738130 h 1019061"/>
                <a:gd name="connsiteX23" fmla="*/ 225845 w 655503"/>
                <a:gd name="connsiteY23" fmla="*/ 776689 h 1019061"/>
                <a:gd name="connsiteX24" fmla="*/ 220337 w 655503"/>
                <a:gd name="connsiteY24" fmla="*/ 793215 h 1019061"/>
                <a:gd name="connsiteX25" fmla="*/ 214828 w 655503"/>
                <a:gd name="connsiteY25" fmla="*/ 815249 h 1019061"/>
                <a:gd name="connsiteX26" fmla="*/ 198303 w 655503"/>
                <a:gd name="connsiteY26" fmla="*/ 826265 h 1019061"/>
                <a:gd name="connsiteX27" fmla="*/ 187286 w 655503"/>
                <a:gd name="connsiteY27" fmla="*/ 842791 h 1019061"/>
                <a:gd name="connsiteX28" fmla="*/ 165253 w 655503"/>
                <a:gd name="connsiteY28" fmla="*/ 859316 h 1019061"/>
                <a:gd name="connsiteX29" fmla="*/ 148727 w 655503"/>
                <a:gd name="connsiteY29" fmla="*/ 875841 h 1019061"/>
                <a:gd name="connsiteX30" fmla="*/ 126693 w 655503"/>
                <a:gd name="connsiteY30" fmla="*/ 892367 h 1019061"/>
                <a:gd name="connsiteX31" fmla="*/ 77118 w 655503"/>
                <a:gd name="connsiteY31" fmla="*/ 936434 h 1019061"/>
                <a:gd name="connsiteX32" fmla="*/ 55084 w 655503"/>
                <a:gd name="connsiteY32" fmla="*/ 963976 h 1019061"/>
                <a:gd name="connsiteX33" fmla="*/ 27542 w 655503"/>
                <a:gd name="connsiteY33" fmla="*/ 997027 h 1019061"/>
                <a:gd name="connsiteX34" fmla="*/ 11016 w 655503"/>
                <a:gd name="connsiteY34" fmla="*/ 1008044 h 1019061"/>
                <a:gd name="connsiteX35" fmla="*/ 0 w 655503"/>
                <a:gd name="connsiteY35" fmla="*/ 1019061 h 10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5503" h="1019061">
                  <a:moveTo>
                    <a:pt x="655503" y="0"/>
                  </a:moveTo>
                  <a:cubicBezTo>
                    <a:pt x="652750" y="16521"/>
                    <a:pt x="648678" y="51553"/>
                    <a:pt x="638978" y="66102"/>
                  </a:cubicBezTo>
                  <a:lnTo>
                    <a:pt x="616944" y="99152"/>
                  </a:lnTo>
                  <a:cubicBezTo>
                    <a:pt x="615108" y="106497"/>
                    <a:pt x="613078" y="113796"/>
                    <a:pt x="611436" y="121186"/>
                  </a:cubicBezTo>
                  <a:cubicBezTo>
                    <a:pt x="609405" y="130326"/>
                    <a:pt x="608888" y="139846"/>
                    <a:pt x="605927" y="148728"/>
                  </a:cubicBezTo>
                  <a:cubicBezTo>
                    <a:pt x="603330" y="156518"/>
                    <a:pt x="598145" y="163214"/>
                    <a:pt x="594910" y="170762"/>
                  </a:cubicBezTo>
                  <a:cubicBezTo>
                    <a:pt x="581227" y="202690"/>
                    <a:pt x="599557" y="172055"/>
                    <a:pt x="578385" y="203812"/>
                  </a:cubicBezTo>
                  <a:cubicBezTo>
                    <a:pt x="576549" y="209321"/>
                    <a:pt x="575697" y="215262"/>
                    <a:pt x="572877" y="220338"/>
                  </a:cubicBezTo>
                  <a:cubicBezTo>
                    <a:pt x="566447" y="231912"/>
                    <a:pt x="555030" y="240827"/>
                    <a:pt x="550843" y="253388"/>
                  </a:cubicBezTo>
                  <a:cubicBezTo>
                    <a:pt x="536997" y="294925"/>
                    <a:pt x="555673" y="243729"/>
                    <a:pt x="534318" y="286439"/>
                  </a:cubicBezTo>
                  <a:cubicBezTo>
                    <a:pt x="529912" y="295251"/>
                    <a:pt x="525657" y="316753"/>
                    <a:pt x="523301" y="324998"/>
                  </a:cubicBezTo>
                  <a:cubicBezTo>
                    <a:pt x="521706" y="330581"/>
                    <a:pt x="521419" y="336989"/>
                    <a:pt x="517792" y="341523"/>
                  </a:cubicBezTo>
                  <a:cubicBezTo>
                    <a:pt x="513656" y="346693"/>
                    <a:pt x="506775" y="348868"/>
                    <a:pt x="501267" y="352540"/>
                  </a:cubicBezTo>
                  <a:cubicBezTo>
                    <a:pt x="480067" y="384339"/>
                    <a:pt x="494216" y="363778"/>
                    <a:pt x="457200" y="413133"/>
                  </a:cubicBezTo>
                  <a:cubicBezTo>
                    <a:pt x="451691" y="420478"/>
                    <a:pt x="445398" y="427294"/>
                    <a:pt x="440674" y="435167"/>
                  </a:cubicBezTo>
                  <a:cubicBezTo>
                    <a:pt x="435166" y="444348"/>
                    <a:pt x="429225" y="453282"/>
                    <a:pt x="424149" y="462709"/>
                  </a:cubicBezTo>
                  <a:cubicBezTo>
                    <a:pt x="389157" y="527694"/>
                    <a:pt x="415255" y="487066"/>
                    <a:pt x="391098" y="523302"/>
                  </a:cubicBezTo>
                  <a:cubicBezTo>
                    <a:pt x="389262" y="528810"/>
                    <a:pt x="386629" y="534114"/>
                    <a:pt x="385590" y="539827"/>
                  </a:cubicBezTo>
                  <a:cubicBezTo>
                    <a:pt x="382942" y="554392"/>
                    <a:pt x="384762" y="569850"/>
                    <a:pt x="380081" y="583894"/>
                  </a:cubicBezTo>
                  <a:cubicBezTo>
                    <a:pt x="374970" y="599225"/>
                    <a:pt x="356397" y="610411"/>
                    <a:pt x="347031" y="622453"/>
                  </a:cubicBezTo>
                  <a:cubicBezTo>
                    <a:pt x="338902" y="632905"/>
                    <a:pt x="332342" y="644487"/>
                    <a:pt x="324997" y="655504"/>
                  </a:cubicBezTo>
                  <a:cubicBezTo>
                    <a:pt x="313192" y="673212"/>
                    <a:pt x="307934" y="682131"/>
                    <a:pt x="291947" y="699571"/>
                  </a:cubicBezTo>
                  <a:cubicBezTo>
                    <a:pt x="279664" y="712970"/>
                    <a:pt x="264293" y="723588"/>
                    <a:pt x="253387" y="738130"/>
                  </a:cubicBezTo>
                  <a:cubicBezTo>
                    <a:pt x="232890" y="765460"/>
                    <a:pt x="241955" y="752525"/>
                    <a:pt x="225845" y="776689"/>
                  </a:cubicBezTo>
                  <a:cubicBezTo>
                    <a:pt x="224009" y="782198"/>
                    <a:pt x="221932" y="787632"/>
                    <a:pt x="220337" y="793215"/>
                  </a:cubicBezTo>
                  <a:cubicBezTo>
                    <a:pt x="218257" y="800494"/>
                    <a:pt x="219028" y="808950"/>
                    <a:pt x="214828" y="815249"/>
                  </a:cubicBezTo>
                  <a:cubicBezTo>
                    <a:pt x="211156" y="820757"/>
                    <a:pt x="203811" y="822593"/>
                    <a:pt x="198303" y="826265"/>
                  </a:cubicBezTo>
                  <a:cubicBezTo>
                    <a:pt x="194631" y="831774"/>
                    <a:pt x="191967" y="838110"/>
                    <a:pt x="187286" y="842791"/>
                  </a:cubicBezTo>
                  <a:cubicBezTo>
                    <a:pt x="180795" y="849283"/>
                    <a:pt x="172223" y="853341"/>
                    <a:pt x="165253" y="859316"/>
                  </a:cubicBezTo>
                  <a:cubicBezTo>
                    <a:pt x="159338" y="864386"/>
                    <a:pt x="154642" y="870771"/>
                    <a:pt x="148727" y="875841"/>
                  </a:cubicBezTo>
                  <a:cubicBezTo>
                    <a:pt x="141756" y="881816"/>
                    <a:pt x="133517" y="886225"/>
                    <a:pt x="126693" y="892367"/>
                  </a:cubicBezTo>
                  <a:cubicBezTo>
                    <a:pt x="72792" y="940879"/>
                    <a:pt x="113477" y="912194"/>
                    <a:pt x="77118" y="936434"/>
                  </a:cubicBezTo>
                  <a:cubicBezTo>
                    <a:pt x="68074" y="963563"/>
                    <a:pt x="78083" y="944809"/>
                    <a:pt x="55084" y="963976"/>
                  </a:cubicBezTo>
                  <a:cubicBezTo>
                    <a:pt x="926" y="1009110"/>
                    <a:pt x="70884" y="953687"/>
                    <a:pt x="27542" y="997027"/>
                  </a:cubicBezTo>
                  <a:cubicBezTo>
                    <a:pt x="22860" y="1001708"/>
                    <a:pt x="16186" y="1003908"/>
                    <a:pt x="11016" y="1008044"/>
                  </a:cubicBezTo>
                  <a:cubicBezTo>
                    <a:pt x="6961" y="1011288"/>
                    <a:pt x="3672" y="1015389"/>
                    <a:pt x="0" y="1019061"/>
                  </a:cubicBezTo>
                </a:path>
              </a:pathLst>
            </a:custGeom>
            <a:noFill/>
            <a:ln w="57150" cap="rnd" cmpd="sng" algn="ctr">
              <a:solidFill>
                <a:srgbClr val="3E8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</p:grpSp>
      <p:grpSp>
        <p:nvGrpSpPr>
          <p:cNvPr id="104" name="Agrupar 103"/>
          <p:cNvGrpSpPr/>
          <p:nvPr/>
        </p:nvGrpSpPr>
        <p:grpSpPr>
          <a:xfrm>
            <a:off x="6658092" y="3141765"/>
            <a:ext cx="565358" cy="639002"/>
            <a:chOff x="4819880" y="2331938"/>
            <a:chExt cx="1270452" cy="1509436"/>
          </a:xfrm>
        </p:grpSpPr>
        <p:grpSp>
          <p:nvGrpSpPr>
            <p:cNvPr id="105" name="Agrupar 104"/>
            <p:cNvGrpSpPr/>
            <p:nvPr/>
          </p:nvGrpSpPr>
          <p:grpSpPr>
            <a:xfrm>
              <a:off x="4843909" y="2331938"/>
              <a:ext cx="1246423" cy="1509436"/>
              <a:chOff x="4843909" y="2331938"/>
              <a:chExt cx="1246423" cy="1509436"/>
            </a:xfrm>
          </p:grpSpPr>
          <p:sp>
            <p:nvSpPr>
              <p:cNvPr id="107" name="Forma libre 106"/>
              <p:cNvSpPr/>
              <p:nvPr/>
            </p:nvSpPr>
            <p:spPr>
              <a:xfrm rot="3673807">
                <a:off x="5100810" y="2851852"/>
                <a:ext cx="732621" cy="1246423"/>
              </a:xfrm>
              <a:custGeom>
                <a:avLst/>
                <a:gdLst>
                  <a:gd name="connsiteX0" fmla="*/ 0 w 451691"/>
                  <a:gd name="connsiteY0" fmla="*/ 424152 h 952962"/>
                  <a:gd name="connsiteX1" fmla="*/ 5508 w 451691"/>
                  <a:gd name="connsiteY1" fmla="*/ 347034 h 952962"/>
                  <a:gd name="connsiteX2" fmla="*/ 16525 w 451691"/>
                  <a:gd name="connsiteY2" fmla="*/ 325000 h 952962"/>
                  <a:gd name="connsiteX3" fmla="*/ 22033 w 451691"/>
                  <a:gd name="connsiteY3" fmla="*/ 308475 h 952962"/>
                  <a:gd name="connsiteX4" fmla="*/ 55084 w 451691"/>
                  <a:gd name="connsiteY4" fmla="*/ 258899 h 952962"/>
                  <a:gd name="connsiteX5" fmla="*/ 77118 w 451691"/>
                  <a:gd name="connsiteY5" fmla="*/ 225848 h 952962"/>
                  <a:gd name="connsiteX6" fmla="*/ 88135 w 451691"/>
                  <a:gd name="connsiteY6" fmla="*/ 209323 h 952962"/>
                  <a:gd name="connsiteX7" fmla="*/ 104660 w 451691"/>
                  <a:gd name="connsiteY7" fmla="*/ 192798 h 952962"/>
                  <a:gd name="connsiteX8" fmla="*/ 115677 w 451691"/>
                  <a:gd name="connsiteY8" fmla="*/ 176273 h 952962"/>
                  <a:gd name="connsiteX9" fmla="*/ 148727 w 451691"/>
                  <a:gd name="connsiteY9" fmla="*/ 148730 h 952962"/>
                  <a:gd name="connsiteX10" fmla="*/ 181778 w 451691"/>
                  <a:gd name="connsiteY10" fmla="*/ 115680 h 952962"/>
                  <a:gd name="connsiteX11" fmla="*/ 231354 w 451691"/>
                  <a:gd name="connsiteY11" fmla="*/ 82629 h 952962"/>
                  <a:gd name="connsiteX12" fmla="*/ 264404 w 451691"/>
                  <a:gd name="connsiteY12" fmla="*/ 60595 h 952962"/>
                  <a:gd name="connsiteX13" fmla="*/ 280930 w 451691"/>
                  <a:gd name="connsiteY13" fmla="*/ 49579 h 952962"/>
                  <a:gd name="connsiteX14" fmla="*/ 352539 w 451691"/>
                  <a:gd name="connsiteY14" fmla="*/ 33053 h 952962"/>
                  <a:gd name="connsiteX15" fmla="*/ 407624 w 451691"/>
                  <a:gd name="connsiteY15" fmla="*/ 16528 h 952962"/>
                  <a:gd name="connsiteX16" fmla="*/ 424149 w 451691"/>
                  <a:gd name="connsiteY16" fmla="*/ 11020 h 952962"/>
                  <a:gd name="connsiteX17" fmla="*/ 446183 w 451691"/>
                  <a:gd name="connsiteY17" fmla="*/ 16528 h 952962"/>
                  <a:gd name="connsiteX18" fmla="*/ 451691 w 451691"/>
                  <a:gd name="connsiteY18" fmla="*/ 192798 h 952962"/>
                  <a:gd name="connsiteX19" fmla="*/ 446183 w 451691"/>
                  <a:gd name="connsiteY19" fmla="*/ 319492 h 952962"/>
                  <a:gd name="connsiteX20" fmla="*/ 435166 w 451691"/>
                  <a:gd name="connsiteY20" fmla="*/ 369068 h 952962"/>
                  <a:gd name="connsiteX21" fmla="*/ 429657 w 451691"/>
                  <a:gd name="connsiteY21" fmla="*/ 391101 h 952962"/>
                  <a:gd name="connsiteX22" fmla="*/ 418641 w 451691"/>
                  <a:gd name="connsiteY22" fmla="*/ 407627 h 952962"/>
                  <a:gd name="connsiteX23" fmla="*/ 407624 w 451691"/>
                  <a:gd name="connsiteY23" fmla="*/ 429660 h 952962"/>
                  <a:gd name="connsiteX24" fmla="*/ 396607 w 451691"/>
                  <a:gd name="connsiteY24" fmla="*/ 446186 h 952962"/>
                  <a:gd name="connsiteX25" fmla="*/ 363556 w 451691"/>
                  <a:gd name="connsiteY25" fmla="*/ 506779 h 952962"/>
                  <a:gd name="connsiteX26" fmla="*/ 358048 w 451691"/>
                  <a:gd name="connsiteY26" fmla="*/ 523304 h 952962"/>
                  <a:gd name="connsiteX27" fmla="*/ 336014 w 451691"/>
                  <a:gd name="connsiteY27" fmla="*/ 556354 h 952962"/>
                  <a:gd name="connsiteX28" fmla="*/ 330506 w 451691"/>
                  <a:gd name="connsiteY28" fmla="*/ 572880 h 952962"/>
                  <a:gd name="connsiteX29" fmla="*/ 291947 w 451691"/>
                  <a:gd name="connsiteY29" fmla="*/ 633473 h 952962"/>
                  <a:gd name="connsiteX30" fmla="*/ 247879 w 451691"/>
                  <a:gd name="connsiteY30" fmla="*/ 699574 h 952962"/>
                  <a:gd name="connsiteX31" fmla="*/ 225845 w 451691"/>
                  <a:gd name="connsiteY31" fmla="*/ 721607 h 952962"/>
                  <a:gd name="connsiteX32" fmla="*/ 203812 w 451691"/>
                  <a:gd name="connsiteY32" fmla="*/ 749150 h 952962"/>
                  <a:gd name="connsiteX33" fmla="*/ 187286 w 451691"/>
                  <a:gd name="connsiteY33" fmla="*/ 760167 h 952962"/>
                  <a:gd name="connsiteX34" fmla="*/ 143219 w 451691"/>
                  <a:gd name="connsiteY34" fmla="*/ 815251 h 952962"/>
                  <a:gd name="connsiteX35" fmla="*/ 165253 w 451691"/>
                  <a:gd name="connsiteY35" fmla="*/ 848301 h 952962"/>
                  <a:gd name="connsiteX36" fmla="*/ 148727 w 451691"/>
                  <a:gd name="connsiteY36" fmla="*/ 870335 h 952962"/>
                  <a:gd name="connsiteX37" fmla="*/ 137710 w 451691"/>
                  <a:gd name="connsiteY37" fmla="*/ 886860 h 952962"/>
                  <a:gd name="connsiteX38" fmla="*/ 93643 w 451691"/>
                  <a:gd name="connsiteY38" fmla="*/ 919911 h 952962"/>
                  <a:gd name="connsiteX39" fmla="*/ 60592 w 451691"/>
                  <a:gd name="connsiteY39" fmla="*/ 947453 h 952962"/>
                  <a:gd name="connsiteX40" fmla="*/ 44067 w 451691"/>
                  <a:gd name="connsiteY40" fmla="*/ 952962 h 952962"/>
                  <a:gd name="connsiteX41" fmla="*/ 60592 w 451691"/>
                  <a:gd name="connsiteY41" fmla="*/ 793217 h 952962"/>
                  <a:gd name="connsiteX42" fmla="*/ 66101 w 451691"/>
                  <a:gd name="connsiteY42" fmla="*/ 743641 h 952962"/>
                  <a:gd name="connsiteX43" fmla="*/ 77118 w 451691"/>
                  <a:gd name="connsiteY43" fmla="*/ 578388 h 952962"/>
                  <a:gd name="connsiteX44" fmla="*/ 82626 w 451691"/>
                  <a:gd name="connsiteY44" fmla="*/ 539829 h 952962"/>
                  <a:gd name="connsiteX45" fmla="*/ 88135 w 451691"/>
                  <a:gd name="connsiteY45" fmla="*/ 523304 h 952962"/>
                  <a:gd name="connsiteX46" fmla="*/ 115677 w 451691"/>
                  <a:gd name="connsiteY46" fmla="*/ 440677 h 952962"/>
                  <a:gd name="connsiteX47" fmla="*/ 154236 w 451691"/>
                  <a:gd name="connsiteY47" fmla="*/ 380085 h 952962"/>
                  <a:gd name="connsiteX48" fmla="*/ 165253 w 451691"/>
                  <a:gd name="connsiteY48" fmla="*/ 363559 h 952962"/>
                  <a:gd name="connsiteX49" fmla="*/ 192795 w 451691"/>
                  <a:gd name="connsiteY49" fmla="*/ 313983 h 952962"/>
                  <a:gd name="connsiteX50" fmla="*/ 225845 w 451691"/>
                  <a:gd name="connsiteY50" fmla="*/ 264407 h 952962"/>
                  <a:gd name="connsiteX51" fmla="*/ 253388 w 451691"/>
                  <a:gd name="connsiteY51" fmla="*/ 247882 h 952962"/>
                  <a:gd name="connsiteX52" fmla="*/ 264404 w 451691"/>
                  <a:gd name="connsiteY52" fmla="*/ 231357 h 952962"/>
                  <a:gd name="connsiteX53" fmla="*/ 280930 w 451691"/>
                  <a:gd name="connsiteY53" fmla="*/ 220340 h 952962"/>
                  <a:gd name="connsiteX54" fmla="*/ 302963 w 451691"/>
                  <a:gd name="connsiteY54" fmla="*/ 203815 h 952962"/>
                  <a:gd name="connsiteX55" fmla="*/ 319489 w 451691"/>
                  <a:gd name="connsiteY55" fmla="*/ 181781 h 952962"/>
                  <a:gd name="connsiteX56" fmla="*/ 352539 w 451691"/>
                  <a:gd name="connsiteY56" fmla="*/ 159747 h 952962"/>
                  <a:gd name="connsiteX57" fmla="*/ 391098 w 451691"/>
                  <a:gd name="connsiteY57" fmla="*/ 110171 h 952962"/>
                  <a:gd name="connsiteX58" fmla="*/ 402115 w 451691"/>
                  <a:gd name="connsiteY58" fmla="*/ 77121 h 952962"/>
                  <a:gd name="connsiteX59" fmla="*/ 407624 w 451691"/>
                  <a:gd name="connsiteY59" fmla="*/ 60595 h 952962"/>
                  <a:gd name="connsiteX60" fmla="*/ 424149 w 451691"/>
                  <a:gd name="connsiteY60" fmla="*/ 44070 h 952962"/>
                  <a:gd name="connsiteX61" fmla="*/ 446183 w 451691"/>
                  <a:gd name="connsiteY61" fmla="*/ 33053 h 95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51691" h="952962">
                    <a:moveTo>
                      <a:pt x="0" y="424152"/>
                    </a:moveTo>
                    <a:cubicBezTo>
                      <a:pt x="1836" y="398446"/>
                      <a:pt x="1271" y="372455"/>
                      <a:pt x="5508" y="347034"/>
                    </a:cubicBezTo>
                    <a:cubicBezTo>
                      <a:pt x="6858" y="338934"/>
                      <a:pt x="13290" y="332548"/>
                      <a:pt x="16525" y="325000"/>
                    </a:cubicBezTo>
                    <a:cubicBezTo>
                      <a:pt x="18812" y="319663"/>
                      <a:pt x="19213" y="313551"/>
                      <a:pt x="22033" y="308475"/>
                    </a:cubicBezTo>
                    <a:cubicBezTo>
                      <a:pt x="22037" y="308468"/>
                      <a:pt x="49573" y="267165"/>
                      <a:pt x="55084" y="258899"/>
                    </a:cubicBezTo>
                    <a:lnTo>
                      <a:pt x="77118" y="225848"/>
                    </a:lnTo>
                    <a:cubicBezTo>
                      <a:pt x="80790" y="220340"/>
                      <a:pt x="83454" y="214004"/>
                      <a:pt x="88135" y="209323"/>
                    </a:cubicBezTo>
                    <a:cubicBezTo>
                      <a:pt x="93643" y="203815"/>
                      <a:pt x="99673" y="198782"/>
                      <a:pt x="104660" y="192798"/>
                    </a:cubicBezTo>
                    <a:cubicBezTo>
                      <a:pt x="108898" y="187712"/>
                      <a:pt x="111439" y="181359"/>
                      <a:pt x="115677" y="176273"/>
                    </a:cubicBezTo>
                    <a:cubicBezTo>
                      <a:pt x="142587" y="143980"/>
                      <a:pt x="120873" y="173489"/>
                      <a:pt x="148727" y="148730"/>
                    </a:cubicBezTo>
                    <a:cubicBezTo>
                      <a:pt x="160372" y="138379"/>
                      <a:pt x="168815" y="124322"/>
                      <a:pt x="181778" y="115680"/>
                    </a:cubicBezTo>
                    <a:lnTo>
                      <a:pt x="231354" y="82629"/>
                    </a:lnTo>
                    <a:lnTo>
                      <a:pt x="264404" y="60595"/>
                    </a:lnTo>
                    <a:cubicBezTo>
                      <a:pt x="269913" y="56923"/>
                      <a:pt x="274649" y="51673"/>
                      <a:pt x="280930" y="49579"/>
                    </a:cubicBezTo>
                    <a:cubicBezTo>
                      <a:pt x="337805" y="30620"/>
                      <a:pt x="289618" y="44493"/>
                      <a:pt x="352539" y="33053"/>
                    </a:cubicBezTo>
                    <a:cubicBezTo>
                      <a:pt x="370860" y="29722"/>
                      <a:pt x="390368" y="22280"/>
                      <a:pt x="407624" y="16528"/>
                    </a:cubicBezTo>
                    <a:lnTo>
                      <a:pt x="424149" y="11020"/>
                    </a:lnTo>
                    <a:cubicBezTo>
                      <a:pt x="438586" y="1395"/>
                      <a:pt x="444649" y="-10323"/>
                      <a:pt x="446183" y="16528"/>
                    </a:cubicBezTo>
                    <a:cubicBezTo>
                      <a:pt x="449537" y="75218"/>
                      <a:pt x="449855" y="134041"/>
                      <a:pt x="451691" y="192798"/>
                    </a:cubicBezTo>
                    <a:cubicBezTo>
                      <a:pt x="449855" y="235029"/>
                      <a:pt x="449091" y="277321"/>
                      <a:pt x="446183" y="319492"/>
                    </a:cubicBezTo>
                    <a:cubicBezTo>
                      <a:pt x="443925" y="352237"/>
                      <a:pt x="442019" y="345083"/>
                      <a:pt x="435166" y="369068"/>
                    </a:cubicBezTo>
                    <a:cubicBezTo>
                      <a:pt x="433086" y="376347"/>
                      <a:pt x="432639" y="384143"/>
                      <a:pt x="429657" y="391101"/>
                    </a:cubicBezTo>
                    <a:cubicBezTo>
                      <a:pt x="427049" y="397186"/>
                      <a:pt x="421926" y="401879"/>
                      <a:pt x="418641" y="407627"/>
                    </a:cubicBezTo>
                    <a:cubicBezTo>
                      <a:pt x="414567" y="414756"/>
                      <a:pt x="411698" y="422531"/>
                      <a:pt x="407624" y="429660"/>
                    </a:cubicBezTo>
                    <a:cubicBezTo>
                      <a:pt x="404339" y="435408"/>
                      <a:pt x="399777" y="440374"/>
                      <a:pt x="396607" y="446186"/>
                    </a:cubicBezTo>
                    <a:cubicBezTo>
                      <a:pt x="359115" y="514921"/>
                      <a:pt x="388721" y="469031"/>
                      <a:pt x="363556" y="506779"/>
                    </a:cubicBezTo>
                    <a:cubicBezTo>
                      <a:pt x="361720" y="512287"/>
                      <a:pt x="360868" y="518228"/>
                      <a:pt x="358048" y="523304"/>
                    </a:cubicBezTo>
                    <a:cubicBezTo>
                      <a:pt x="351618" y="534878"/>
                      <a:pt x="336014" y="556354"/>
                      <a:pt x="336014" y="556354"/>
                    </a:cubicBezTo>
                    <a:cubicBezTo>
                      <a:pt x="334178" y="561863"/>
                      <a:pt x="333287" y="567782"/>
                      <a:pt x="330506" y="572880"/>
                    </a:cubicBezTo>
                    <a:cubicBezTo>
                      <a:pt x="312444" y="605992"/>
                      <a:pt x="307606" y="608866"/>
                      <a:pt x="291947" y="633473"/>
                    </a:cubicBezTo>
                    <a:cubicBezTo>
                      <a:pt x="279961" y="652308"/>
                      <a:pt x="263973" y="681181"/>
                      <a:pt x="247879" y="699574"/>
                    </a:cubicBezTo>
                    <a:cubicBezTo>
                      <a:pt x="241039" y="707391"/>
                      <a:pt x="232745" y="713844"/>
                      <a:pt x="225845" y="721607"/>
                    </a:cubicBezTo>
                    <a:cubicBezTo>
                      <a:pt x="218034" y="730394"/>
                      <a:pt x="212125" y="740836"/>
                      <a:pt x="203812" y="749150"/>
                    </a:cubicBezTo>
                    <a:cubicBezTo>
                      <a:pt x="199131" y="753831"/>
                      <a:pt x="192372" y="755929"/>
                      <a:pt x="187286" y="760167"/>
                    </a:cubicBezTo>
                    <a:cubicBezTo>
                      <a:pt x="168982" y="775420"/>
                      <a:pt x="156271" y="795674"/>
                      <a:pt x="143219" y="815251"/>
                    </a:cubicBezTo>
                    <a:cubicBezTo>
                      <a:pt x="150564" y="826268"/>
                      <a:pt x="173197" y="837709"/>
                      <a:pt x="165253" y="848301"/>
                    </a:cubicBezTo>
                    <a:cubicBezTo>
                      <a:pt x="159744" y="855646"/>
                      <a:pt x="154063" y="862864"/>
                      <a:pt x="148727" y="870335"/>
                    </a:cubicBezTo>
                    <a:cubicBezTo>
                      <a:pt x="144879" y="875722"/>
                      <a:pt x="142631" y="882431"/>
                      <a:pt x="137710" y="886860"/>
                    </a:cubicBezTo>
                    <a:cubicBezTo>
                      <a:pt x="124062" y="899143"/>
                      <a:pt x="106626" y="906928"/>
                      <a:pt x="93643" y="919911"/>
                    </a:cubicBezTo>
                    <a:cubicBezTo>
                      <a:pt x="81459" y="932095"/>
                      <a:pt x="75932" y="939783"/>
                      <a:pt x="60592" y="947453"/>
                    </a:cubicBezTo>
                    <a:cubicBezTo>
                      <a:pt x="55399" y="950050"/>
                      <a:pt x="49575" y="951126"/>
                      <a:pt x="44067" y="952962"/>
                    </a:cubicBezTo>
                    <a:cubicBezTo>
                      <a:pt x="56721" y="826422"/>
                      <a:pt x="51017" y="879395"/>
                      <a:pt x="60592" y="793217"/>
                    </a:cubicBezTo>
                    <a:lnTo>
                      <a:pt x="66101" y="743641"/>
                    </a:lnTo>
                    <a:cubicBezTo>
                      <a:pt x="70656" y="647974"/>
                      <a:pt x="68097" y="650558"/>
                      <a:pt x="77118" y="578388"/>
                    </a:cubicBezTo>
                    <a:cubicBezTo>
                      <a:pt x="78728" y="565505"/>
                      <a:pt x="80080" y="552560"/>
                      <a:pt x="82626" y="539829"/>
                    </a:cubicBezTo>
                    <a:cubicBezTo>
                      <a:pt x="83765" y="534135"/>
                      <a:pt x="86727" y="528937"/>
                      <a:pt x="88135" y="523304"/>
                    </a:cubicBezTo>
                    <a:cubicBezTo>
                      <a:pt x="97232" y="486916"/>
                      <a:pt x="90776" y="482179"/>
                      <a:pt x="115677" y="440677"/>
                    </a:cubicBezTo>
                    <a:cubicBezTo>
                      <a:pt x="139018" y="401774"/>
                      <a:pt x="126258" y="422052"/>
                      <a:pt x="154236" y="380085"/>
                    </a:cubicBezTo>
                    <a:cubicBezTo>
                      <a:pt x="157908" y="374576"/>
                      <a:pt x="162292" y="369481"/>
                      <a:pt x="165253" y="363559"/>
                    </a:cubicBezTo>
                    <a:cubicBezTo>
                      <a:pt x="177078" y="339911"/>
                      <a:pt x="177236" y="338187"/>
                      <a:pt x="192795" y="313983"/>
                    </a:cubicBezTo>
                    <a:cubicBezTo>
                      <a:pt x="203535" y="297276"/>
                      <a:pt x="208814" y="274625"/>
                      <a:pt x="225845" y="264407"/>
                    </a:cubicBezTo>
                    <a:lnTo>
                      <a:pt x="253388" y="247882"/>
                    </a:lnTo>
                    <a:cubicBezTo>
                      <a:pt x="257060" y="242374"/>
                      <a:pt x="259723" y="236038"/>
                      <a:pt x="264404" y="231357"/>
                    </a:cubicBezTo>
                    <a:cubicBezTo>
                      <a:pt x="269085" y="226676"/>
                      <a:pt x="275543" y="224188"/>
                      <a:pt x="280930" y="220340"/>
                    </a:cubicBezTo>
                    <a:cubicBezTo>
                      <a:pt x="288400" y="215004"/>
                      <a:pt x="296471" y="210307"/>
                      <a:pt x="302963" y="203815"/>
                    </a:cubicBezTo>
                    <a:cubicBezTo>
                      <a:pt x="309455" y="197323"/>
                      <a:pt x="312627" y="187881"/>
                      <a:pt x="319489" y="181781"/>
                    </a:cubicBezTo>
                    <a:cubicBezTo>
                      <a:pt x="329385" y="172984"/>
                      <a:pt x="352539" y="159747"/>
                      <a:pt x="352539" y="159747"/>
                    </a:cubicBezTo>
                    <a:cubicBezTo>
                      <a:pt x="378894" y="120215"/>
                      <a:pt x="365211" y="136060"/>
                      <a:pt x="391098" y="110171"/>
                    </a:cubicBezTo>
                    <a:lnTo>
                      <a:pt x="402115" y="77121"/>
                    </a:lnTo>
                    <a:cubicBezTo>
                      <a:pt x="403951" y="71612"/>
                      <a:pt x="403518" y="64701"/>
                      <a:pt x="407624" y="60595"/>
                    </a:cubicBezTo>
                    <a:cubicBezTo>
                      <a:pt x="413132" y="55087"/>
                      <a:pt x="418165" y="49057"/>
                      <a:pt x="424149" y="44070"/>
                    </a:cubicBezTo>
                    <a:cubicBezTo>
                      <a:pt x="438592" y="32034"/>
                      <a:pt x="435055" y="33053"/>
                      <a:pt x="446183" y="33053"/>
                    </a:cubicBezTo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  <p:sp>
            <p:nvSpPr>
              <p:cNvPr id="108" name="Forma libre 107"/>
              <p:cNvSpPr/>
              <p:nvPr/>
            </p:nvSpPr>
            <p:spPr>
              <a:xfrm rot="1814321">
                <a:off x="4916998" y="2331938"/>
                <a:ext cx="461605" cy="1270752"/>
              </a:xfrm>
              <a:custGeom>
                <a:avLst/>
                <a:gdLst>
                  <a:gd name="connsiteX0" fmla="*/ 25237 w 581589"/>
                  <a:gd name="connsiteY0" fmla="*/ 776689 h 1217364"/>
                  <a:gd name="connsiteX1" fmla="*/ 8712 w 581589"/>
                  <a:gd name="connsiteY1" fmla="*/ 721605 h 1217364"/>
                  <a:gd name="connsiteX2" fmla="*/ 3204 w 581589"/>
                  <a:gd name="connsiteY2" fmla="*/ 705080 h 1217364"/>
                  <a:gd name="connsiteX3" fmla="*/ 14220 w 581589"/>
                  <a:gd name="connsiteY3" fmla="*/ 435166 h 1217364"/>
                  <a:gd name="connsiteX4" fmla="*/ 19729 w 581589"/>
                  <a:gd name="connsiteY4" fmla="*/ 418641 h 1217364"/>
                  <a:gd name="connsiteX5" fmla="*/ 25237 w 581589"/>
                  <a:gd name="connsiteY5" fmla="*/ 319489 h 1217364"/>
                  <a:gd name="connsiteX6" fmla="*/ 36254 w 581589"/>
                  <a:gd name="connsiteY6" fmla="*/ 302964 h 1217364"/>
                  <a:gd name="connsiteX7" fmla="*/ 41763 w 581589"/>
                  <a:gd name="connsiteY7" fmla="*/ 286439 h 1217364"/>
                  <a:gd name="connsiteX8" fmla="*/ 74813 w 581589"/>
                  <a:gd name="connsiteY8" fmla="*/ 253388 h 1217364"/>
                  <a:gd name="connsiteX9" fmla="*/ 102355 w 581589"/>
                  <a:gd name="connsiteY9" fmla="*/ 220337 h 1217364"/>
                  <a:gd name="connsiteX10" fmla="*/ 124389 w 581589"/>
                  <a:gd name="connsiteY10" fmla="*/ 187287 h 1217364"/>
                  <a:gd name="connsiteX11" fmla="*/ 135406 w 581589"/>
                  <a:gd name="connsiteY11" fmla="*/ 170762 h 1217364"/>
                  <a:gd name="connsiteX12" fmla="*/ 151931 w 581589"/>
                  <a:gd name="connsiteY12" fmla="*/ 165253 h 1217364"/>
                  <a:gd name="connsiteX13" fmla="*/ 190490 w 581589"/>
                  <a:gd name="connsiteY13" fmla="*/ 121186 h 1217364"/>
                  <a:gd name="connsiteX14" fmla="*/ 212524 w 581589"/>
                  <a:gd name="connsiteY14" fmla="*/ 88135 h 1217364"/>
                  <a:gd name="connsiteX15" fmla="*/ 245575 w 581589"/>
                  <a:gd name="connsiteY15" fmla="*/ 60593 h 1217364"/>
                  <a:gd name="connsiteX16" fmla="*/ 262100 w 581589"/>
                  <a:gd name="connsiteY16" fmla="*/ 49576 h 1217364"/>
                  <a:gd name="connsiteX17" fmla="*/ 278625 w 581589"/>
                  <a:gd name="connsiteY17" fmla="*/ 33051 h 1217364"/>
                  <a:gd name="connsiteX18" fmla="*/ 295151 w 581589"/>
                  <a:gd name="connsiteY18" fmla="*/ 22034 h 1217364"/>
                  <a:gd name="connsiteX19" fmla="*/ 311676 w 581589"/>
                  <a:gd name="connsiteY19" fmla="*/ 5508 h 1217364"/>
                  <a:gd name="connsiteX20" fmla="*/ 328201 w 581589"/>
                  <a:gd name="connsiteY20" fmla="*/ 0 h 1217364"/>
                  <a:gd name="connsiteX21" fmla="*/ 355743 w 581589"/>
                  <a:gd name="connsiteY21" fmla="*/ 27542 h 1217364"/>
                  <a:gd name="connsiteX22" fmla="*/ 388794 w 581589"/>
                  <a:gd name="connsiteY22" fmla="*/ 55084 h 1217364"/>
                  <a:gd name="connsiteX23" fmla="*/ 416336 w 581589"/>
                  <a:gd name="connsiteY23" fmla="*/ 88135 h 1217364"/>
                  <a:gd name="connsiteX24" fmla="*/ 443878 w 581589"/>
                  <a:gd name="connsiteY24" fmla="*/ 137711 h 1217364"/>
                  <a:gd name="connsiteX25" fmla="*/ 454895 w 581589"/>
                  <a:gd name="connsiteY25" fmla="*/ 154236 h 1217364"/>
                  <a:gd name="connsiteX26" fmla="*/ 465912 w 581589"/>
                  <a:gd name="connsiteY26" fmla="*/ 170762 h 1217364"/>
                  <a:gd name="connsiteX27" fmla="*/ 482437 w 581589"/>
                  <a:gd name="connsiteY27" fmla="*/ 187287 h 1217364"/>
                  <a:gd name="connsiteX28" fmla="*/ 487946 w 581589"/>
                  <a:gd name="connsiteY28" fmla="*/ 203812 h 1217364"/>
                  <a:gd name="connsiteX29" fmla="*/ 504471 w 581589"/>
                  <a:gd name="connsiteY29" fmla="*/ 225846 h 1217364"/>
                  <a:gd name="connsiteX30" fmla="*/ 515488 w 581589"/>
                  <a:gd name="connsiteY30" fmla="*/ 242371 h 1217364"/>
                  <a:gd name="connsiteX31" fmla="*/ 537522 w 581589"/>
                  <a:gd name="connsiteY31" fmla="*/ 291947 h 1217364"/>
                  <a:gd name="connsiteX32" fmla="*/ 548539 w 581589"/>
                  <a:gd name="connsiteY32" fmla="*/ 324998 h 1217364"/>
                  <a:gd name="connsiteX33" fmla="*/ 554047 w 581589"/>
                  <a:gd name="connsiteY33" fmla="*/ 341523 h 1217364"/>
                  <a:gd name="connsiteX34" fmla="*/ 559555 w 581589"/>
                  <a:gd name="connsiteY34" fmla="*/ 446183 h 1217364"/>
                  <a:gd name="connsiteX35" fmla="*/ 570572 w 581589"/>
                  <a:gd name="connsiteY35" fmla="*/ 501268 h 1217364"/>
                  <a:gd name="connsiteX36" fmla="*/ 581589 w 581589"/>
                  <a:gd name="connsiteY36" fmla="*/ 556352 h 1217364"/>
                  <a:gd name="connsiteX37" fmla="*/ 576081 w 581589"/>
                  <a:gd name="connsiteY37" fmla="*/ 743639 h 1217364"/>
                  <a:gd name="connsiteX38" fmla="*/ 565064 w 581589"/>
                  <a:gd name="connsiteY38" fmla="*/ 776689 h 1217364"/>
                  <a:gd name="connsiteX39" fmla="*/ 559555 w 581589"/>
                  <a:gd name="connsiteY39" fmla="*/ 793215 h 1217364"/>
                  <a:gd name="connsiteX40" fmla="*/ 554047 w 581589"/>
                  <a:gd name="connsiteY40" fmla="*/ 837282 h 1217364"/>
                  <a:gd name="connsiteX41" fmla="*/ 520996 w 581589"/>
                  <a:gd name="connsiteY41" fmla="*/ 892366 h 1217364"/>
                  <a:gd name="connsiteX42" fmla="*/ 493454 w 581589"/>
                  <a:gd name="connsiteY42" fmla="*/ 941942 h 1217364"/>
                  <a:gd name="connsiteX43" fmla="*/ 476929 w 581589"/>
                  <a:gd name="connsiteY43" fmla="*/ 952959 h 1217364"/>
                  <a:gd name="connsiteX44" fmla="*/ 443878 w 581589"/>
                  <a:gd name="connsiteY44" fmla="*/ 1002535 h 1217364"/>
                  <a:gd name="connsiteX45" fmla="*/ 432861 w 581589"/>
                  <a:gd name="connsiteY45" fmla="*/ 1019060 h 1217364"/>
                  <a:gd name="connsiteX46" fmla="*/ 421845 w 581589"/>
                  <a:gd name="connsiteY46" fmla="*/ 1035586 h 1217364"/>
                  <a:gd name="connsiteX47" fmla="*/ 405319 w 581589"/>
                  <a:gd name="connsiteY47" fmla="*/ 1052111 h 1217364"/>
                  <a:gd name="connsiteX48" fmla="*/ 383285 w 581589"/>
                  <a:gd name="connsiteY48" fmla="*/ 1085162 h 1217364"/>
                  <a:gd name="connsiteX49" fmla="*/ 366760 w 581589"/>
                  <a:gd name="connsiteY49" fmla="*/ 1101687 h 1217364"/>
                  <a:gd name="connsiteX50" fmla="*/ 355743 w 581589"/>
                  <a:gd name="connsiteY50" fmla="*/ 1118212 h 1217364"/>
                  <a:gd name="connsiteX51" fmla="*/ 333710 w 581589"/>
                  <a:gd name="connsiteY51" fmla="*/ 1134737 h 1217364"/>
                  <a:gd name="connsiteX52" fmla="*/ 328201 w 581589"/>
                  <a:gd name="connsiteY52" fmla="*/ 1151263 h 1217364"/>
                  <a:gd name="connsiteX53" fmla="*/ 311676 w 581589"/>
                  <a:gd name="connsiteY53" fmla="*/ 1167788 h 1217364"/>
                  <a:gd name="connsiteX54" fmla="*/ 300659 w 581589"/>
                  <a:gd name="connsiteY54" fmla="*/ 1184313 h 1217364"/>
                  <a:gd name="connsiteX55" fmla="*/ 295151 w 581589"/>
                  <a:gd name="connsiteY55" fmla="*/ 1200839 h 1217364"/>
                  <a:gd name="connsiteX56" fmla="*/ 278625 w 581589"/>
                  <a:gd name="connsiteY56" fmla="*/ 1206347 h 1217364"/>
                  <a:gd name="connsiteX57" fmla="*/ 262100 w 581589"/>
                  <a:gd name="connsiteY57" fmla="*/ 1217364 h 1217364"/>
                  <a:gd name="connsiteX58" fmla="*/ 223541 w 581589"/>
                  <a:gd name="connsiteY58" fmla="*/ 1162280 h 1217364"/>
                  <a:gd name="connsiteX59" fmla="*/ 212524 w 581589"/>
                  <a:gd name="connsiteY59" fmla="*/ 1145754 h 1217364"/>
                  <a:gd name="connsiteX60" fmla="*/ 195999 w 581589"/>
                  <a:gd name="connsiteY60" fmla="*/ 1134737 h 1217364"/>
                  <a:gd name="connsiteX61" fmla="*/ 173965 w 581589"/>
                  <a:gd name="connsiteY61" fmla="*/ 1101687 h 1217364"/>
                  <a:gd name="connsiteX62" fmla="*/ 157440 w 581589"/>
                  <a:gd name="connsiteY62" fmla="*/ 1079653 h 1217364"/>
                  <a:gd name="connsiteX63" fmla="*/ 135406 w 581589"/>
                  <a:gd name="connsiteY63" fmla="*/ 1046602 h 1217364"/>
                  <a:gd name="connsiteX64" fmla="*/ 107864 w 581589"/>
                  <a:gd name="connsiteY64" fmla="*/ 991518 h 1217364"/>
                  <a:gd name="connsiteX65" fmla="*/ 96847 w 581589"/>
                  <a:gd name="connsiteY65" fmla="*/ 974993 h 1217364"/>
                  <a:gd name="connsiteX66" fmla="*/ 85830 w 581589"/>
                  <a:gd name="connsiteY66" fmla="*/ 958468 h 1217364"/>
                  <a:gd name="connsiteX67" fmla="*/ 63796 w 581589"/>
                  <a:gd name="connsiteY67" fmla="*/ 908892 h 1217364"/>
                  <a:gd name="connsiteX68" fmla="*/ 58288 w 581589"/>
                  <a:gd name="connsiteY68" fmla="*/ 892366 h 1217364"/>
                  <a:gd name="connsiteX69" fmla="*/ 47271 w 581589"/>
                  <a:gd name="connsiteY69" fmla="*/ 875841 h 1217364"/>
                  <a:gd name="connsiteX70" fmla="*/ 25237 w 581589"/>
                  <a:gd name="connsiteY70" fmla="*/ 826265 h 1217364"/>
                  <a:gd name="connsiteX71" fmla="*/ 14220 w 581589"/>
                  <a:gd name="connsiteY71" fmla="*/ 793215 h 1217364"/>
                  <a:gd name="connsiteX72" fmla="*/ 8712 w 581589"/>
                  <a:gd name="connsiteY72" fmla="*/ 776689 h 1217364"/>
                  <a:gd name="connsiteX73" fmla="*/ 25237 w 581589"/>
                  <a:gd name="connsiteY73" fmla="*/ 776689 h 12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81589" h="1217364">
                    <a:moveTo>
                      <a:pt x="25237" y="776689"/>
                    </a:moveTo>
                    <a:cubicBezTo>
                      <a:pt x="16912" y="743386"/>
                      <a:pt x="22124" y="761842"/>
                      <a:pt x="8712" y="721605"/>
                    </a:cubicBezTo>
                    <a:lnTo>
                      <a:pt x="3204" y="705080"/>
                    </a:lnTo>
                    <a:cubicBezTo>
                      <a:pt x="5517" y="600984"/>
                      <a:pt x="-11023" y="523516"/>
                      <a:pt x="14220" y="435166"/>
                    </a:cubicBezTo>
                    <a:cubicBezTo>
                      <a:pt x="15815" y="429583"/>
                      <a:pt x="17893" y="424149"/>
                      <a:pt x="19729" y="418641"/>
                    </a:cubicBezTo>
                    <a:cubicBezTo>
                      <a:pt x="21565" y="385590"/>
                      <a:pt x="20556" y="352258"/>
                      <a:pt x="25237" y="319489"/>
                    </a:cubicBezTo>
                    <a:cubicBezTo>
                      <a:pt x="26173" y="312935"/>
                      <a:pt x="33293" y="308885"/>
                      <a:pt x="36254" y="302964"/>
                    </a:cubicBezTo>
                    <a:cubicBezTo>
                      <a:pt x="38851" y="297771"/>
                      <a:pt x="38198" y="291022"/>
                      <a:pt x="41763" y="286439"/>
                    </a:cubicBezTo>
                    <a:cubicBezTo>
                      <a:pt x="51328" y="274141"/>
                      <a:pt x="66171" y="266351"/>
                      <a:pt x="74813" y="253388"/>
                    </a:cubicBezTo>
                    <a:cubicBezTo>
                      <a:pt x="114180" y="194339"/>
                      <a:pt x="52873" y="283957"/>
                      <a:pt x="102355" y="220337"/>
                    </a:cubicBezTo>
                    <a:cubicBezTo>
                      <a:pt x="110484" y="209886"/>
                      <a:pt x="117044" y="198304"/>
                      <a:pt x="124389" y="187287"/>
                    </a:cubicBezTo>
                    <a:cubicBezTo>
                      <a:pt x="128061" y="181779"/>
                      <a:pt x="129126" y="172856"/>
                      <a:pt x="135406" y="170762"/>
                    </a:cubicBezTo>
                    <a:lnTo>
                      <a:pt x="151931" y="165253"/>
                    </a:lnTo>
                    <a:cubicBezTo>
                      <a:pt x="177637" y="126694"/>
                      <a:pt x="162948" y="139546"/>
                      <a:pt x="190490" y="121186"/>
                    </a:cubicBezTo>
                    <a:cubicBezTo>
                      <a:pt x="197835" y="110169"/>
                      <a:pt x="201507" y="95480"/>
                      <a:pt x="212524" y="88135"/>
                    </a:cubicBezTo>
                    <a:cubicBezTo>
                      <a:pt x="253552" y="60782"/>
                      <a:pt x="203162" y="95937"/>
                      <a:pt x="245575" y="60593"/>
                    </a:cubicBezTo>
                    <a:cubicBezTo>
                      <a:pt x="250661" y="56355"/>
                      <a:pt x="257014" y="53814"/>
                      <a:pt x="262100" y="49576"/>
                    </a:cubicBezTo>
                    <a:cubicBezTo>
                      <a:pt x="268084" y="44589"/>
                      <a:pt x="272641" y="38038"/>
                      <a:pt x="278625" y="33051"/>
                    </a:cubicBezTo>
                    <a:cubicBezTo>
                      <a:pt x="283711" y="28813"/>
                      <a:pt x="290065" y="26272"/>
                      <a:pt x="295151" y="22034"/>
                    </a:cubicBezTo>
                    <a:cubicBezTo>
                      <a:pt x="301136" y="17047"/>
                      <a:pt x="305194" y="9829"/>
                      <a:pt x="311676" y="5508"/>
                    </a:cubicBezTo>
                    <a:cubicBezTo>
                      <a:pt x="316507" y="2287"/>
                      <a:pt x="322693" y="1836"/>
                      <a:pt x="328201" y="0"/>
                    </a:cubicBezTo>
                    <a:cubicBezTo>
                      <a:pt x="372272" y="29381"/>
                      <a:pt x="319016" y="-9183"/>
                      <a:pt x="355743" y="27542"/>
                    </a:cubicBezTo>
                    <a:cubicBezTo>
                      <a:pt x="399064" y="70862"/>
                      <a:pt x="343686" y="953"/>
                      <a:pt x="388794" y="55084"/>
                    </a:cubicBezTo>
                    <a:cubicBezTo>
                      <a:pt x="427138" y="101098"/>
                      <a:pt x="368060" y="39859"/>
                      <a:pt x="416336" y="88135"/>
                    </a:cubicBezTo>
                    <a:cubicBezTo>
                      <a:pt x="426032" y="117220"/>
                      <a:pt x="418625" y="99831"/>
                      <a:pt x="443878" y="137711"/>
                    </a:cubicBezTo>
                    <a:lnTo>
                      <a:pt x="454895" y="154236"/>
                    </a:lnTo>
                    <a:cubicBezTo>
                      <a:pt x="458567" y="159745"/>
                      <a:pt x="461231" y="166081"/>
                      <a:pt x="465912" y="170762"/>
                    </a:cubicBezTo>
                    <a:lnTo>
                      <a:pt x="482437" y="187287"/>
                    </a:lnTo>
                    <a:cubicBezTo>
                      <a:pt x="484273" y="192795"/>
                      <a:pt x="485065" y="198771"/>
                      <a:pt x="487946" y="203812"/>
                    </a:cubicBezTo>
                    <a:cubicBezTo>
                      <a:pt x="492501" y="211783"/>
                      <a:pt x="499135" y="218375"/>
                      <a:pt x="504471" y="225846"/>
                    </a:cubicBezTo>
                    <a:cubicBezTo>
                      <a:pt x="508319" y="231233"/>
                      <a:pt x="511816" y="236863"/>
                      <a:pt x="515488" y="242371"/>
                    </a:cubicBezTo>
                    <a:cubicBezTo>
                      <a:pt x="528599" y="281703"/>
                      <a:pt x="520063" y="265760"/>
                      <a:pt x="537522" y="291947"/>
                    </a:cubicBezTo>
                    <a:lnTo>
                      <a:pt x="548539" y="324998"/>
                    </a:lnTo>
                    <a:lnTo>
                      <a:pt x="554047" y="341523"/>
                    </a:lnTo>
                    <a:cubicBezTo>
                      <a:pt x="555883" y="376410"/>
                      <a:pt x="556769" y="411359"/>
                      <a:pt x="559555" y="446183"/>
                    </a:cubicBezTo>
                    <a:cubicBezTo>
                      <a:pt x="562071" y="477628"/>
                      <a:pt x="565228" y="474549"/>
                      <a:pt x="570572" y="501268"/>
                    </a:cubicBezTo>
                    <a:cubicBezTo>
                      <a:pt x="584078" y="568798"/>
                      <a:pt x="568795" y="505172"/>
                      <a:pt x="581589" y="556352"/>
                    </a:cubicBezTo>
                    <a:cubicBezTo>
                      <a:pt x="579753" y="618781"/>
                      <a:pt x="580752" y="681358"/>
                      <a:pt x="576081" y="743639"/>
                    </a:cubicBezTo>
                    <a:cubicBezTo>
                      <a:pt x="575213" y="755219"/>
                      <a:pt x="568736" y="765672"/>
                      <a:pt x="565064" y="776689"/>
                    </a:cubicBezTo>
                    <a:lnTo>
                      <a:pt x="559555" y="793215"/>
                    </a:lnTo>
                    <a:cubicBezTo>
                      <a:pt x="557719" y="807904"/>
                      <a:pt x="557637" y="822921"/>
                      <a:pt x="554047" y="837282"/>
                    </a:cubicBezTo>
                    <a:cubicBezTo>
                      <a:pt x="549924" y="853773"/>
                      <a:pt x="526921" y="880516"/>
                      <a:pt x="520996" y="892366"/>
                    </a:cubicBezTo>
                    <a:cubicBezTo>
                      <a:pt x="514740" y="904878"/>
                      <a:pt x="501754" y="932259"/>
                      <a:pt x="493454" y="941942"/>
                    </a:cubicBezTo>
                    <a:cubicBezTo>
                      <a:pt x="489146" y="946969"/>
                      <a:pt x="482437" y="949287"/>
                      <a:pt x="476929" y="952959"/>
                    </a:cubicBezTo>
                    <a:lnTo>
                      <a:pt x="443878" y="1002535"/>
                    </a:lnTo>
                    <a:lnTo>
                      <a:pt x="432861" y="1019060"/>
                    </a:lnTo>
                    <a:cubicBezTo>
                      <a:pt x="429189" y="1024569"/>
                      <a:pt x="426526" y="1030905"/>
                      <a:pt x="421845" y="1035586"/>
                    </a:cubicBezTo>
                    <a:cubicBezTo>
                      <a:pt x="416336" y="1041094"/>
                      <a:pt x="410102" y="1045962"/>
                      <a:pt x="405319" y="1052111"/>
                    </a:cubicBezTo>
                    <a:cubicBezTo>
                      <a:pt x="397190" y="1062563"/>
                      <a:pt x="392648" y="1075799"/>
                      <a:pt x="383285" y="1085162"/>
                    </a:cubicBezTo>
                    <a:cubicBezTo>
                      <a:pt x="377777" y="1090670"/>
                      <a:pt x="371747" y="1095703"/>
                      <a:pt x="366760" y="1101687"/>
                    </a:cubicBezTo>
                    <a:cubicBezTo>
                      <a:pt x="362522" y="1106773"/>
                      <a:pt x="360424" y="1113531"/>
                      <a:pt x="355743" y="1118212"/>
                    </a:cubicBezTo>
                    <a:cubicBezTo>
                      <a:pt x="349251" y="1124704"/>
                      <a:pt x="341054" y="1129229"/>
                      <a:pt x="333710" y="1134737"/>
                    </a:cubicBezTo>
                    <a:cubicBezTo>
                      <a:pt x="331874" y="1140246"/>
                      <a:pt x="331422" y="1146432"/>
                      <a:pt x="328201" y="1151263"/>
                    </a:cubicBezTo>
                    <a:cubicBezTo>
                      <a:pt x="323880" y="1157745"/>
                      <a:pt x="316663" y="1161804"/>
                      <a:pt x="311676" y="1167788"/>
                    </a:cubicBezTo>
                    <a:cubicBezTo>
                      <a:pt x="307438" y="1172874"/>
                      <a:pt x="304331" y="1178805"/>
                      <a:pt x="300659" y="1184313"/>
                    </a:cubicBezTo>
                    <a:cubicBezTo>
                      <a:pt x="298823" y="1189822"/>
                      <a:pt x="299257" y="1196733"/>
                      <a:pt x="295151" y="1200839"/>
                    </a:cubicBezTo>
                    <a:cubicBezTo>
                      <a:pt x="291045" y="1204945"/>
                      <a:pt x="283819" y="1203750"/>
                      <a:pt x="278625" y="1206347"/>
                    </a:cubicBezTo>
                    <a:cubicBezTo>
                      <a:pt x="272704" y="1209308"/>
                      <a:pt x="267608" y="1213692"/>
                      <a:pt x="262100" y="1217364"/>
                    </a:cubicBezTo>
                    <a:cubicBezTo>
                      <a:pt x="211434" y="1141365"/>
                      <a:pt x="264331" y="1219387"/>
                      <a:pt x="223541" y="1162280"/>
                    </a:cubicBezTo>
                    <a:cubicBezTo>
                      <a:pt x="219693" y="1156893"/>
                      <a:pt x="217205" y="1150436"/>
                      <a:pt x="212524" y="1145754"/>
                    </a:cubicBezTo>
                    <a:cubicBezTo>
                      <a:pt x="207843" y="1141073"/>
                      <a:pt x="201507" y="1138409"/>
                      <a:pt x="195999" y="1134737"/>
                    </a:cubicBezTo>
                    <a:cubicBezTo>
                      <a:pt x="188654" y="1123720"/>
                      <a:pt x="181909" y="1112280"/>
                      <a:pt x="173965" y="1101687"/>
                    </a:cubicBezTo>
                    <a:cubicBezTo>
                      <a:pt x="168457" y="1094342"/>
                      <a:pt x="162705" y="1087174"/>
                      <a:pt x="157440" y="1079653"/>
                    </a:cubicBezTo>
                    <a:cubicBezTo>
                      <a:pt x="149847" y="1068806"/>
                      <a:pt x="135406" y="1046602"/>
                      <a:pt x="135406" y="1046602"/>
                    </a:cubicBezTo>
                    <a:cubicBezTo>
                      <a:pt x="126687" y="1011724"/>
                      <a:pt x="134097" y="1030867"/>
                      <a:pt x="107864" y="991518"/>
                    </a:cubicBezTo>
                    <a:lnTo>
                      <a:pt x="96847" y="974993"/>
                    </a:lnTo>
                    <a:lnTo>
                      <a:pt x="85830" y="958468"/>
                    </a:lnTo>
                    <a:cubicBezTo>
                      <a:pt x="72719" y="919136"/>
                      <a:pt x="81255" y="935079"/>
                      <a:pt x="63796" y="908892"/>
                    </a:cubicBezTo>
                    <a:cubicBezTo>
                      <a:pt x="61960" y="903383"/>
                      <a:pt x="60885" y="897560"/>
                      <a:pt x="58288" y="892366"/>
                    </a:cubicBezTo>
                    <a:cubicBezTo>
                      <a:pt x="55327" y="886445"/>
                      <a:pt x="49960" y="881891"/>
                      <a:pt x="47271" y="875841"/>
                    </a:cubicBezTo>
                    <a:cubicBezTo>
                      <a:pt x="21050" y="816844"/>
                      <a:pt x="50170" y="863663"/>
                      <a:pt x="25237" y="826265"/>
                    </a:cubicBezTo>
                    <a:lnTo>
                      <a:pt x="14220" y="793215"/>
                    </a:lnTo>
                    <a:cubicBezTo>
                      <a:pt x="12384" y="787706"/>
                      <a:pt x="8712" y="782496"/>
                      <a:pt x="8712" y="776689"/>
                    </a:cubicBezTo>
                    <a:lnTo>
                      <a:pt x="25237" y="776689"/>
                    </a:lnTo>
                    <a:close/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</p:grpSp>
        <p:sp>
          <p:nvSpPr>
            <p:cNvPr id="106" name="Forma libre 105"/>
            <p:cNvSpPr/>
            <p:nvPr/>
          </p:nvSpPr>
          <p:spPr>
            <a:xfrm>
              <a:off x="4819880" y="2467778"/>
              <a:ext cx="655503" cy="1019061"/>
            </a:xfrm>
            <a:custGeom>
              <a:avLst/>
              <a:gdLst>
                <a:gd name="connsiteX0" fmla="*/ 655503 w 655503"/>
                <a:gd name="connsiteY0" fmla="*/ 0 h 1019061"/>
                <a:gd name="connsiteX1" fmla="*/ 638978 w 655503"/>
                <a:gd name="connsiteY1" fmla="*/ 66102 h 1019061"/>
                <a:gd name="connsiteX2" fmla="*/ 616944 w 655503"/>
                <a:gd name="connsiteY2" fmla="*/ 99152 h 1019061"/>
                <a:gd name="connsiteX3" fmla="*/ 611436 w 655503"/>
                <a:gd name="connsiteY3" fmla="*/ 121186 h 1019061"/>
                <a:gd name="connsiteX4" fmla="*/ 605927 w 655503"/>
                <a:gd name="connsiteY4" fmla="*/ 148728 h 1019061"/>
                <a:gd name="connsiteX5" fmla="*/ 594910 w 655503"/>
                <a:gd name="connsiteY5" fmla="*/ 170762 h 1019061"/>
                <a:gd name="connsiteX6" fmla="*/ 578385 w 655503"/>
                <a:gd name="connsiteY6" fmla="*/ 203812 h 1019061"/>
                <a:gd name="connsiteX7" fmla="*/ 572877 w 655503"/>
                <a:gd name="connsiteY7" fmla="*/ 220338 h 1019061"/>
                <a:gd name="connsiteX8" fmla="*/ 550843 w 655503"/>
                <a:gd name="connsiteY8" fmla="*/ 253388 h 1019061"/>
                <a:gd name="connsiteX9" fmla="*/ 534318 w 655503"/>
                <a:gd name="connsiteY9" fmla="*/ 286439 h 1019061"/>
                <a:gd name="connsiteX10" fmla="*/ 523301 w 655503"/>
                <a:gd name="connsiteY10" fmla="*/ 324998 h 1019061"/>
                <a:gd name="connsiteX11" fmla="*/ 517792 w 655503"/>
                <a:gd name="connsiteY11" fmla="*/ 341523 h 1019061"/>
                <a:gd name="connsiteX12" fmla="*/ 501267 w 655503"/>
                <a:gd name="connsiteY12" fmla="*/ 352540 h 1019061"/>
                <a:gd name="connsiteX13" fmla="*/ 457200 w 655503"/>
                <a:gd name="connsiteY13" fmla="*/ 413133 h 1019061"/>
                <a:gd name="connsiteX14" fmla="*/ 440674 w 655503"/>
                <a:gd name="connsiteY14" fmla="*/ 435167 h 1019061"/>
                <a:gd name="connsiteX15" fmla="*/ 424149 w 655503"/>
                <a:gd name="connsiteY15" fmla="*/ 462709 h 1019061"/>
                <a:gd name="connsiteX16" fmla="*/ 391098 w 655503"/>
                <a:gd name="connsiteY16" fmla="*/ 523302 h 1019061"/>
                <a:gd name="connsiteX17" fmla="*/ 385590 w 655503"/>
                <a:gd name="connsiteY17" fmla="*/ 539827 h 1019061"/>
                <a:gd name="connsiteX18" fmla="*/ 380081 w 655503"/>
                <a:gd name="connsiteY18" fmla="*/ 583894 h 1019061"/>
                <a:gd name="connsiteX19" fmla="*/ 347031 w 655503"/>
                <a:gd name="connsiteY19" fmla="*/ 622453 h 1019061"/>
                <a:gd name="connsiteX20" fmla="*/ 324997 w 655503"/>
                <a:gd name="connsiteY20" fmla="*/ 655504 h 1019061"/>
                <a:gd name="connsiteX21" fmla="*/ 291947 w 655503"/>
                <a:gd name="connsiteY21" fmla="*/ 699571 h 1019061"/>
                <a:gd name="connsiteX22" fmla="*/ 253387 w 655503"/>
                <a:gd name="connsiteY22" fmla="*/ 738130 h 1019061"/>
                <a:gd name="connsiteX23" fmla="*/ 225845 w 655503"/>
                <a:gd name="connsiteY23" fmla="*/ 776689 h 1019061"/>
                <a:gd name="connsiteX24" fmla="*/ 220337 w 655503"/>
                <a:gd name="connsiteY24" fmla="*/ 793215 h 1019061"/>
                <a:gd name="connsiteX25" fmla="*/ 214828 w 655503"/>
                <a:gd name="connsiteY25" fmla="*/ 815249 h 1019061"/>
                <a:gd name="connsiteX26" fmla="*/ 198303 w 655503"/>
                <a:gd name="connsiteY26" fmla="*/ 826265 h 1019061"/>
                <a:gd name="connsiteX27" fmla="*/ 187286 w 655503"/>
                <a:gd name="connsiteY27" fmla="*/ 842791 h 1019061"/>
                <a:gd name="connsiteX28" fmla="*/ 165253 w 655503"/>
                <a:gd name="connsiteY28" fmla="*/ 859316 h 1019061"/>
                <a:gd name="connsiteX29" fmla="*/ 148727 w 655503"/>
                <a:gd name="connsiteY29" fmla="*/ 875841 h 1019061"/>
                <a:gd name="connsiteX30" fmla="*/ 126693 w 655503"/>
                <a:gd name="connsiteY30" fmla="*/ 892367 h 1019061"/>
                <a:gd name="connsiteX31" fmla="*/ 77118 w 655503"/>
                <a:gd name="connsiteY31" fmla="*/ 936434 h 1019061"/>
                <a:gd name="connsiteX32" fmla="*/ 55084 w 655503"/>
                <a:gd name="connsiteY32" fmla="*/ 963976 h 1019061"/>
                <a:gd name="connsiteX33" fmla="*/ 27542 w 655503"/>
                <a:gd name="connsiteY33" fmla="*/ 997027 h 1019061"/>
                <a:gd name="connsiteX34" fmla="*/ 11016 w 655503"/>
                <a:gd name="connsiteY34" fmla="*/ 1008044 h 1019061"/>
                <a:gd name="connsiteX35" fmla="*/ 0 w 655503"/>
                <a:gd name="connsiteY35" fmla="*/ 1019061 h 10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5503" h="1019061">
                  <a:moveTo>
                    <a:pt x="655503" y="0"/>
                  </a:moveTo>
                  <a:cubicBezTo>
                    <a:pt x="652750" y="16521"/>
                    <a:pt x="648678" y="51553"/>
                    <a:pt x="638978" y="66102"/>
                  </a:cubicBezTo>
                  <a:lnTo>
                    <a:pt x="616944" y="99152"/>
                  </a:lnTo>
                  <a:cubicBezTo>
                    <a:pt x="615108" y="106497"/>
                    <a:pt x="613078" y="113796"/>
                    <a:pt x="611436" y="121186"/>
                  </a:cubicBezTo>
                  <a:cubicBezTo>
                    <a:pt x="609405" y="130326"/>
                    <a:pt x="608888" y="139846"/>
                    <a:pt x="605927" y="148728"/>
                  </a:cubicBezTo>
                  <a:cubicBezTo>
                    <a:pt x="603330" y="156518"/>
                    <a:pt x="598145" y="163214"/>
                    <a:pt x="594910" y="170762"/>
                  </a:cubicBezTo>
                  <a:cubicBezTo>
                    <a:pt x="581227" y="202690"/>
                    <a:pt x="599557" y="172055"/>
                    <a:pt x="578385" y="203812"/>
                  </a:cubicBezTo>
                  <a:cubicBezTo>
                    <a:pt x="576549" y="209321"/>
                    <a:pt x="575697" y="215262"/>
                    <a:pt x="572877" y="220338"/>
                  </a:cubicBezTo>
                  <a:cubicBezTo>
                    <a:pt x="566447" y="231912"/>
                    <a:pt x="555030" y="240827"/>
                    <a:pt x="550843" y="253388"/>
                  </a:cubicBezTo>
                  <a:cubicBezTo>
                    <a:pt x="536997" y="294925"/>
                    <a:pt x="555673" y="243729"/>
                    <a:pt x="534318" y="286439"/>
                  </a:cubicBezTo>
                  <a:cubicBezTo>
                    <a:pt x="529912" y="295251"/>
                    <a:pt x="525657" y="316753"/>
                    <a:pt x="523301" y="324998"/>
                  </a:cubicBezTo>
                  <a:cubicBezTo>
                    <a:pt x="521706" y="330581"/>
                    <a:pt x="521419" y="336989"/>
                    <a:pt x="517792" y="341523"/>
                  </a:cubicBezTo>
                  <a:cubicBezTo>
                    <a:pt x="513656" y="346693"/>
                    <a:pt x="506775" y="348868"/>
                    <a:pt x="501267" y="352540"/>
                  </a:cubicBezTo>
                  <a:cubicBezTo>
                    <a:pt x="480067" y="384339"/>
                    <a:pt x="494216" y="363778"/>
                    <a:pt x="457200" y="413133"/>
                  </a:cubicBezTo>
                  <a:cubicBezTo>
                    <a:pt x="451691" y="420478"/>
                    <a:pt x="445398" y="427294"/>
                    <a:pt x="440674" y="435167"/>
                  </a:cubicBezTo>
                  <a:cubicBezTo>
                    <a:pt x="435166" y="444348"/>
                    <a:pt x="429225" y="453282"/>
                    <a:pt x="424149" y="462709"/>
                  </a:cubicBezTo>
                  <a:cubicBezTo>
                    <a:pt x="389157" y="527694"/>
                    <a:pt x="415255" y="487066"/>
                    <a:pt x="391098" y="523302"/>
                  </a:cubicBezTo>
                  <a:cubicBezTo>
                    <a:pt x="389262" y="528810"/>
                    <a:pt x="386629" y="534114"/>
                    <a:pt x="385590" y="539827"/>
                  </a:cubicBezTo>
                  <a:cubicBezTo>
                    <a:pt x="382942" y="554392"/>
                    <a:pt x="384762" y="569850"/>
                    <a:pt x="380081" y="583894"/>
                  </a:cubicBezTo>
                  <a:cubicBezTo>
                    <a:pt x="374970" y="599225"/>
                    <a:pt x="356397" y="610411"/>
                    <a:pt x="347031" y="622453"/>
                  </a:cubicBezTo>
                  <a:cubicBezTo>
                    <a:pt x="338902" y="632905"/>
                    <a:pt x="332342" y="644487"/>
                    <a:pt x="324997" y="655504"/>
                  </a:cubicBezTo>
                  <a:cubicBezTo>
                    <a:pt x="313192" y="673212"/>
                    <a:pt x="307934" y="682131"/>
                    <a:pt x="291947" y="699571"/>
                  </a:cubicBezTo>
                  <a:cubicBezTo>
                    <a:pt x="279664" y="712970"/>
                    <a:pt x="264293" y="723588"/>
                    <a:pt x="253387" y="738130"/>
                  </a:cubicBezTo>
                  <a:cubicBezTo>
                    <a:pt x="232890" y="765460"/>
                    <a:pt x="241955" y="752525"/>
                    <a:pt x="225845" y="776689"/>
                  </a:cubicBezTo>
                  <a:cubicBezTo>
                    <a:pt x="224009" y="782198"/>
                    <a:pt x="221932" y="787632"/>
                    <a:pt x="220337" y="793215"/>
                  </a:cubicBezTo>
                  <a:cubicBezTo>
                    <a:pt x="218257" y="800494"/>
                    <a:pt x="219028" y="808950"/>
                    <a:pt x="214828" y="815249"/>
                  </a:cubicBezTo>
                  <a:cubicBezTo>
                    <a:pt x="211156" y="820757"/>
                    <a:pt x="203811" y="822593"/>
                    <a:pt x="198303" y="826265"/>
                  </a:cubicBezTo>
                  <a:cubicBezTo>
                    <a:pt x="194631" y="831774"/>
                    <a:pt x="191967" y="838110"/>
                    <a:pt x="187286" y="842791"/>
                  </a:cubicBezTo>
                  <a:cubicBezTo>
                    <a:pt x="180795" y="849283"/>
                    <a:pt x="172223" y="853341"/>
                    <a:pt x="165253" y="859316"/>
                  </a:cubicBezTo>
                  <a:cubicBezTo>
                    <a:pt x="159338" y="864386"/>
                    <a:pt x="154642" y="870771"/>
                    <a:pt x="148727" y="875841"/>
                  </a:cubicBezTo>
                  <a:cubicBezTo>
                    <a:pt x="141756" y="881816"/>
                    <a:pt x="133517" y="886225"/>
                    <a:pt x="126693" y="892367"/>
                  </a:cubicBezTo>
                  <a:cubicBezTo>
                    <a:pt x="72792" y="940879"/>
                    <a:pt x="113477" y="912194"/>
                    <a:pt x="77118" y="936434"/>
                  </a:cubicBezTo>
                  <a:cubicBezTo>
                    <a:pt x="68074" y="963563"/>
                    <a:pt x="78083" y="944809"/>
                    <a:pt x="55084" y="963976"/>
                  </a:cubicBezTo>
                  <a:cubicBezTo>
                    <a:pt x="926" y="1009110"/>
                    <a:pt x="70884" y="953687"/>
                    <a:pt x="27542" y="997027"/>
                  </a:cubicBezTo>
                  <a:cubicBezTo>
                    <a:pt x="22860" y="1001708"/>
                    <a:pt x="16186" y="1003908"/>
                    <a:pt x="11016" y="1008044"/>
                  </a:cubicBezTo>
                  <a:cubicBezTo>
                    <a:pt x="6961" y="1011288"/>
                    <a:pt x="3672" y="1015389"/>
                    <a:pt x="0" y="1019061"/>
                  </a:cubicBezTo>
                </a:path>
              </a:pathLst>
            </a:custGeom>
            <a:noFill/>
            <a:ln w="57150" cap="rnd" cmpd="sng" algn="ctr">
              <a:solidFill>
                <a:srgbClr val="3E8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</p:grpSp>
      <p:grpSp>
        <p:nvGrpSpPr>
          <p:cNvPr id="94" name="Agrupar 93"/>
          <p:cNvGrpSpPr/>
          <p:nvPr/>
        </p:nvGrpSpPr>
        <p:grpSpPr>
          <a:xfrm>
            <a:off x="5338593" y="3687594"/>
            <a:ext cx="565358" cy="639002"/>
            <a:chOff x="4819880" y="2331938"/>
            <a:chExt cx="1270452" cy="1509436"/>
          </a:xfrm>
        </p:grpSpPr>
        <p:grpSp>
          <p:nvGrpSpPr>
            <p:cNvPr id="95" name="Agrupar 94"/>
            <p:cNvGrpSpPr/>
            <p:nvPr/>
          </p:nvGrpSpPr>
          <p:grpSpPr>
            <a:xfrm>
              <a:off x="4843909" y="2331938"/>
              <a:ext cx="1246423" cy="1509436"/>
              <a:chOff x="4843909" y="2331938"/>
              <a:chExt cx="1246423" cy="1509436"/>
            </a:xfrm>
          </p:grpSpPr>
          <p:sp>
            <p:nvSpPr>
              <p:cNvPr id="97" name="Forma libre 96"/>
              <p:cNvSpPr/>
              <p:nvPr/>
            </p:nvSpPr>
            <p:spPr>
              <a:xfrm rot="3673807">
                <a:off x="5100810" y="2851852"/>
                <a:ext cx="732621" cy="1246423"/>
              </a:xfrm>
              <a:custGeom>
                <a:avLst/>
                <a:gdLst>
                  <a:gd name="connsiteX0" fmla="*/ 0 w 451691"/>
                  <a:gd name="connsiteY0" fmla="*/ 424152 h 952962"/>
                  <a:gd name="connsiteX1" fmla="*/ 5508 w 451691"/>
                  <a:gd name="connsiteY1" fmla="*/ 347034 h 952962"/>
                  <a:gd name="connsiteX2" fmla="*/ 16525 w 451691"/>
                  <a:gd name="connsiteY2" fmla="*/ 325000 h 952962"/>
                  <a:gd name="connsiteX3" fmla="*/ 22033 w 451691"/>
                  <a:gd name="connsiteY3" fmla="*/ 308475 h 952962"/>
                  <a:gd name="connsiteX4" fmla="*/ 55084 w 451691"/>
                  <a:gd name="connsiteY4" fmla="*/ 258899 h 952962"/>
                  <a:gd name="connsiteX5" fmla="*/ 77118 w 451691"/>
                  <a:gd name="connsiteY5" fmla="*/ 225848 h 952962"/>
                  <a:gd name="connsiteX6" fmla="*/ 88135 w 451691"/>
                  <a:gd name="connsiteY6" fmla="*/ 209323 h 952962"/>
                  <a:gd name="connsiteX7" fmla="*/ 104660 w 451691"/>
                  <a:gd name="connsiteY7" fmla="*/ 192798 h 952962"/>
                  <a:gd name="connsiteX8" fmla="*/ 115677 w 451691"/>
                  <a:gd name="connsiteY8" fmla="*/ 176273 h 952962"/>
                  <a:gd name="connsiteX9" fmla="*/ 148727 w 451691"/>
                  <a:gd name="connsiteY9" fmla="*/ 148730 h 952962"/>
                  <a:gd name="connsiteX10" fmla="*/ 181778 w 451691"/>
                  <a:gd name="connsiteY10" fmla="*/ 115680 h 952962"/>
                  <a:gd name="connsiteX11" fmla="*/ 231354 w 451691"/>
                  <a:gd name="connsiteY11" fmla="*/ 82629 h 952962"/>
                  <a:gd name="connsiteX12" fmla="*/ 264404 w 451691"/>
                  <a:gd name="connsiteY12" fmla="*/ 60595 h 952962"/>
                  <a:gd name="connsiteX13" fmla="*/ 280930 w 451691"/>
                  <a:gd name="connsiteY13" fmla="*/ 49579 h 952962"/>
                  <a:gd name="connsiteX14" fmla="*/ 352539 w 451691"/>
                  <a:gd name="connsiteY14" fmla="*/ 33053 h 952962"/>
                  <a:gd name="connsiteX15" fmla="*/ 407624 w 451691"/>
                  <a:gd name="connsiteY15" fmla="*/ 16528 h 952962"/>
                  <a:gd name="connsiteX16" fmla="*/ 424149 w 451691"/>
                  <a:gd name="connsiteY16" fmla="*/ 11020 h 952962"/>
                  <a:gd name="connsiteX17" fmla="*/ 446183 w 451691"/>
                  <a:gd name="connsiteY17" fmla="*/ 16528 h 952962"/>
                  <a:gd name="connsiteX18" fmla="*/ 451691 w 451691"/>
                  <a:gd name="connsiteY18" fmla="*/ 192798 h 952962"/>
                  <a:gd name="connsiteX19" fmla="*/ 446183 w 451691"/>
                  <a:gd name="connsiteY19" fmla="*/ 319492 h 952962"/>
                  <a:gd name="connsiteX20" fmla="*/ 435166 w 451691"/>
                  <a:gd name="connsiteY20" fmla="*/ 369068 h 952962"/>
                  <a:gd name="connsiteX21" fmla="*/ 429657 w 451691"/>
                  <a:gd name="connsiteY21" fmla="*/ 391101 h 952962"/>
                  <a:gd name="connsiteX22" fmla="*/ 418641 w 451691"/>
                  <a:gd name="connsiteY22" fmla="*/ 407627 h 952962"/>
                  <a:gd name="connsiteX23" fmla="*/ 407624 w 451691"/>
                  <a:gd name="connsiteY23" fmla="*/ 429660 h 952962"/>
                  <a:gd name="connsiteX24" fmla="*/ 396607 w 451691"/>
                  <a:gd name="connsiteY24" fmla="*/ 446186 h 952962"/>
                  <a:gd name="connsiteX25" fmla="*/ 363556 w 451691"/>
                  <a:gd name="connsiteY25" fmla="*/ 506779 h 952962"/>
                  <a:gd name="connsiteX26" fmla="*/ 358048 w 451691"/>
                  <a:gd name="connsiteY26" fmla="*/ 523304 h 952962"/>
                  <a:gd name="connsiteX27" fmla="*/ 336014 w 451691"/>
                  <a:gd name="connsiteY27" fmla="*/ 556354 h 952962"/>
                  <a:gd name="connsiteX28" fmla="*/ 330506 w 451691"/>
                  <a:gd name="connsiteY28" fmla="*/ 572880 h 952962"/>
                  <a:gd name="connsiteX29" fmla="*/ 291947 w 451691"/>
                  <a:gd name="connsiteY29" fmla="*/ 633473 h 952962"/>
                  <a:gd name="connsiteX30" fmla="*/ 247879 w 451691"/>
                  <a:gd name="connsiteY30" fmla="*/ 699574 h 952962"/>
                  <a:gd name="connsiteX31" fmla="*/ 225845 w 451691"/>
                  <a:gd name="connsiteY31" fmla="*/ 721607 h 952962"/>
                  <a:gd name="connsiteX32" fmla="*/ 203812 w 451691"/>
                  <a:gd name="connsiteY32" fmla="*/ 749150 h 952962"/>
                  <a:gd name="connsiteX33" fmla="*/ 187286 w 451691"/>
                  <a:gd name="connsiteY33" fmla="*/ 760167 h 952962"/>
                  <a:gd name="connsiteX34" fmla="*/ 143219 w 451691"/>
                  <a:gd name="connsiteY34" fmla="*/ 815251 h 952962"/>
                  <a:gd name="connsiteX35" fmla="*/ 165253 w 451691"/>
                  <a:gd name="connsiteY35" fmla="*/ 848301 h 952962"/>
                  <a:gd name="connsiteX36" fmla="*/ 148727 w 451691"/>
                  <a:gd name="connsiteY36" fmla="*/ 870335 h 952962"/>
                  <a:gd name="connsiteX37" fmla="*/ 137710 w 451691"/>
                  <a:gd name="connsiteY37" fmla="*/ 886860 h 952962"/>
                  <a:gd name="connsiteX38" fmla="*/ 93643 w 451691"/>
                  <a:gd name="connsiteY38" fmla="*/ 919911 h 952962"/>
                  <a:gd name="connsiteX39" fmla="*/ 60592 w 451691"/>
                  <a:gd name="connsiteY39" fmla="*/ 947453 h 952962"/>
                  <a:gd name="connsiteX40" fmla="*/ 44067 w 451691"/>
                  <a:gd name="connsiteY40" fmla="*/ 952962 h 952962"/>
                  <a:gd name="connsiteX41" fmla="*/ 60592 w 451691"/>
                  <a:gd name="connsiteY41" fmla="*/ 793217 h 952962"/>
                  <a:gd name="connsiteX42" fmla="*/ 66101 w 451691"/>
                  <a:gd name="connsiteY42" fmla="*/ 743641 h 952962"/>
                  <a:gd name="connsiteX43" fmla="*/ 77118 w 451691"/>
                  <a:gd name="connsiteY43" fmla="*/ 578388 h 952962"/>
                  <a:gd name="connsiteX44" fmla="*/ 82626 w 451691"/>
                  <a:gd name="connsiteY44" fmla="*/ 539829 h 952962"/>
                  <a:gd name="connsiteX45" fmla="*/ 88135 w 451691"/>
                  <a:gd name="connsiteY45" fmla="*/ 523304 h 952962"/>
                  <a:gd name="connsiteX46" fmla="*/ 115677 w 451691"/>
                  <a:gd name="connsiteY46" fmla="*/ 440677 h 952962"/>
                  <a:gd name="connsiteX47" fmla="*/ 154236 w 451691"/>
                  <a:gd name="connsiteY47" fmla="*/ 380085 h 952962"/>
                  <a:gd name="connsiteX48" fmla="*/ 165253 w 451691"/>
                  <a:gd name="connsiteY48" fmla="*/ 363559 h 952962"/>
                  <a:gd name="connsiteX49" fmla="*/ 192795 w 451691"/>
                  <a:gd name="connsiteY49" fmla="*/ 313983 h 952962"/>
                  <a:gd name="connsiteX50" fmla="*/ 225845 w 451691"/>
                  <a:gd name="connsiteY50" fmla="*/ 264407 h 952962"/>
                  <a:gd name="connsiteX51" fmla="*/ 253388 w 451691"/>
                  <a:gd name="connsiteY51" fmla="*/ 247882 h 952962"/>
                  <a:gd name="connsiteX52" fmla="*/ 264404 w 451691"/>
                  <a:gd name="connsiteY52" fmla="*/ 231357 h 952962"/>
                  <a:gd name="connsiteX53" fmla="*/ 280930 w 451691"/>
                  <a:gd name="connsiteY53" fmla="*/ 220340 h 952962"/>
                  <a:gd name="connsiteX54" fmla="*/ 302963 w 451691"/>
                  <a:gd name="connsiteY54" fmla="*/ 203815 h 952962"/>
                  <a:gd name="connsiteX55" fmla="*/ 319489 w 451691"/>
                  <a:gd name="connsiteY55" fmla="*/ 181781 h 952962"/>
                  <a:gd name="connsiteX56" fmla="*/ 352539 w 451691"/>
                  <a:gd name="connsiteY56" fmla="*/ 159747 h 952962"/>
                  <a:gd name="connsiteX57" fmla="*/ 391098 w 451691"/>
                  <a:gd name="connsiteY57" fmla="*/ 110171 h 952962"/>
                  <a:gd name="connsiteX58" fmla="*/ 402115 w 451691"/>
                  <a:gd name="connsiteY58" fmla="*/ 77121 h 952962"/>
                  <a:gd name="connsiteX59" fmla="*/ 407624 w 451691"/>
                  <a:gd name="connsiteY59" fmla="*/ 60595 h 952962"/>
                  <a:gd name="connsiteX60" fmla="*/ 424149 w 451691"/>
                  <a:gd name="connsiteY60" fmla="*/ 44070 h 952962"/>
                  <a:gd name="connsiteX61" fmla="*/ 446183 w 451691"/>
                  <a:gd name="connsiteY61" fmla="*/ 33053 h 95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51691" h="952962">
                    <a:moveTo>
                      <a:pt x="0" y="424152"/>
                    </a:moveTo>
                    <a:cubicBezTo>
                      <a:pt x="1836" y="398446"/>
                      <a:pt x="1271" y="372455"/>
                      <a:pt x="5508" y="347034"/>
                    </a:cubicBezTo>
                    <a:cubicBezTo>
                      <a:pt x="6858" y="338934"/>
                      <a:pt x="13290" y="332548"/>
                      <a:pt x="16525" y="325000"/>
                    </a:cubicBezTo>
                    <a:cubicBezTo>
                      <a:pt x="18812" y="319663"/>
                      <a:pt x="19213" y="313551"/>
                      <a:pt x="22033" y="308475"/>
                    </a:cubicBezTo>
                    <a:cubicBezTo>
                      <a:pt x="22037" y="308468"/>
                      <a:pt x="49573" y="267165"/>
                      <a:pt x="55084" y="258899"/>
                    </a:cubicBezTo>
                    <a:lnTo>
                      <a:pt x="77118" y="225848"/>
                    </a:lnTo>
                    <a:cubicBezTo>
                      <a:pt x="80790" y="220340"/>
                      <a:pt x="83454" y="214004"/>
                      <a:pt x="88135" y="209323"/>
                    </a:cubicBezTo>
                    <a:cubicBezTo>
                      <a:pt x="93643" y="203815"/>
                      <a:pt x="99673" y="198782"/>
                      <a:pt x="104660" y="192798"/>
                    </a:cubicBezTo>
                    <a:cubicBezTo>
                      <a:pt x="108898" y="187712"/>
                      <a:pt x="111439" y="181359"/>
                      <a:pt x="115677" y="176273"/>
                    </a:cubicBezTo>
                    <a:cubicBezTo>
                      <a:pt x="142587" y="143980"/>
                      <a:pt x="120873" y="173489"/>
                      <a:pt x="148727" y="148730"/>
                    </a:cubicBezTo>
                    <a:cubicBezTo>
                      <a:pt x="160372" y="138379"/>
                      <a:pt x="168815" y="124322"/>
                      <a:pt x="181778" y="115680"/>
                    </a:cubicBezTo>
                    <a:lnTo>
                      <a:pt x="231354" y="82629"/>
                    </a:lnTo>
                    <a:lnTo>
                      <a:pt x="264404" y="60595"/>
                    </a:lnTo>
                    <a:cubicBezTo>
                      <a:pt x="269913" y="56923"/>
                      <a:pt x="274649" y="51673"/>
                      <a:pt x="280930" y="49579"/>
                    </a:cubicBezTo>
                    <a:cubicBezTo>
                      <a:pt x="337805" y="30620"/>
                      <a:pt x="289618" y="44493"/>
                      <a:pt x="352539" y="33053"/>
                    </a:cubicBezTo>
                    <a:cubicBezTo>
                      <a:pt x="370860" y="29722"/>
                      <a:pt x="390368" y="22280"/>
                      <a:pt x="407624" y="16528"/>
                    </a:cubicBezTo>
                    <a:lnTo>
                      <a:pt x="424149" y="11020"/>
                    </a:lnTo>
                    <a:cubicBezTo>
                      <a:pt x="438586" y="1395"/>
                      <a:pt x="444649" y="-10323"/>
                      <a:pt x="446183" y="16528"/>
                    </a:cubicBezTo>
                    <a:cubicBezTo>
                      <a:pt x="449537" y="75218"/>
                      <a:pt x="449855" y="134041"/>
                      <a:pt x="451691" y="192798"/>
                    </a:cubicBezTo>
                    <a:cubicBezTo>
                      <a:pt x="449855" y="235029"/>
                      <a:pt x="449091" y="277321"/>
                      <a:pt x="446183" y="319492"/>
                    </a:cubicBezTo>
                    <a:cubicBezTo>
                      <a:pt x="443925" y="352237"/>
                      <a:pt x="442019" y="345083"/>
                      <a:pt x="435166" y="369068"/>
                    </a:cubicBezTo>
                    <a:cubicBezTo>
                      <a:pt x="433086" y="376347"/>
                      <a:pt x="432639" y="384143"/>
                      <a:pt x="429657" y="391101"/>
                    </a:cubicBezTo>
                    <a:cubicBezTo>
                      <a:pt x="427049" y="397186"/>
                      <a:pt x="421926" y="401879"/>
                      <a:pt x="418641" y="407627"/>
                    </a:cubicBezTo>
                    <a:cubicBezTo>
                      <a:pt x="414567" y="414756"/>
                      <a:pt x="411698" y="422531"/>
                      <a:pt x="407624" y="429660"/>
                    </a:cubicBezTo>
                    <a:cubicBezTo>
                      <a:pt x="404339" y="435408"/>
                      <a:pt x="399777" y="440374"/>
                      <a:pt x="396607" y="446186"/>
                    </a:cubicBezTo>
                    <a:cubicBezTo>
                      <a:pt x="359115" y="514921"/>
                      <a:pt x="388721" y="469031"/>
                      <a:pt x="363556" y="506779"/>
                    </a:cubicBezTo>
                    <a:cubicBezTo>
                      <a:pt x="361720" y="512287"/>
                      <a:pt x="360868" y="518228"/>
                      <a:pt x="358048" y="523304"/>
                    </a:cubicBezTo>
                    <a:cubicBezTo>
                      <a:pt x="351618" y="534878"/>
                      <a:pt x="336014" y="556354"/>
                      <a:pt x="336014" y="556354"/>
                    </a:cubicBezTo>
                    <a:cubicBezTo>
                      <a:pt x="334178" y="561863"/>
                      <a:pt x="333287" y="567782"/>
                      <a:pt x="330506" y="572880"/>
                    </a:cubicBezTo>
                    <a:cubicBezTo>
                      <a:pt x="312444" y="605992"/>
                      <a:pt x="307606" y="608866"/>
                      <a:pt x="291947" y="633473"/>
                    </a:cubicBezTo>
                    <a:cubicBezTo>
                      <a:pt x="279961" y="652308"/>
                      <a:pt x="263973" y="681181"/>
                      <a:pt x="247879" y="699574"/>
                    </a:cubicBezTo>
                    <a:cubicBezTo>
                      <a:pt x="241039" y="707391"/>
                      <a:pt x="232745" y="713844"/>
                      <a:pt x="225845" y="721607"/>
                    </a:cubicBezTo>
                    <a:cubicBezTo>
                      <a:pt x="218034" y="730394"/>
                      <a:pt x="212125" y="740836"/>
                      <a:pt x="203812" y="749150"/>
                    </a:cubicBezTo>
                    <a:cubicBezTo>
                      <a:pt x="199131" y="753831"/>
                      <a:pt x="192372" y="755929"/>
                      <a:pt x="187286" y="760167"/>
                    </a:cubicBezTo>
                    <a:cubicBezTo>
                      <a:pt x="168982" y="775420"/>
                      <a:pt x="156271" y="795674"/>
                      <a:pt x="143219" y="815251"/>
                    </a:cubicBezTo>
                    <a:cubicBezTo>
                      <a:pt x="150564" y="826268"/>
                      <a:pt x="173197" y="837709"/>
                      <a:pt x="165253" y="848301"/>
                    </a:cubicBezTo>
                    <a:cubicBezTo>
                      <a:pt x="159744" y="855646"/>
                      <a:pt x="154063" y="862864"/>
                      <a:pt x="148727" y="870335"/>
                    </a:cubicBezTo>
                    <a:cubicBezTo>
                      <a:pt x="144879" y="875722"/>
                      <a:pt x="142631" y="882431"/>
                      <a:pt x="137710" y="886860"/>
                    </a:cubicBezTo>
                    <a:cubicBezTo>
                      <a:pt x="124062" y="899143"/>
                      <a:pt x="106626" y="906928"/>
                      <a:pt x="93643" y="919911"/>
                    </a:cubicBezTo>
                    <a:cubicBezTo>
                      <a:pt x="81459" y="932095"/>
                      <a:pt x="75932" y="939783"/>
                      <a:pt x="60592" y="947453"/>
                    </a:cubicBezTo>
                    <a:cubicBezTo>
                      <a:pt x="55399" y="950050"/>
                      <a:pt x="49575" y="951126"/>
                      <a:pt x="44067" y="952962"/>
                    </a:cubicBezTo>
                    <a:cubicBezTo>
                      <a:pt x="56721" y="826422"/>
                      <a:pt x="51017" y="879395"/>
                      <a:pt x="60592" y="793217"/>
                    </a:cubicBezTo>
                    <a:lnTo>
                      <a:pt x="66101" y="743641"/>
                    </a:lnTo>
                    <a:cubicBezTo>
                      <a:pt x="70656" y="647974"/>
                      <a:pt x="68097" y="650558"/>
                      <a:pt x="77118" y="578388"/>
                    </a:cubicBezTo>
                    <a:cubicBezTo>
                      <a:pt x="78728" y="565505"/>
                      <a:pt x="80080" y="552560"/>
                      <a:pt x="82626" y="539829"/>
                    </a:cubicBezTo>
                    <a:cubicBezTo>
                      <a:pt x="83765" y="534135"/>
                      <a:pt x="86727" y="528937"/>
                      <a:pt x="88135" y="523304"/>
                    </a:cubicBezTo>
                    <a:cubicBezTo>
                      <a:pt x="97232" y="486916"/>
                      <a:pt x="90776" y="482179"/>
                      <a:pt x="115677" y="440677"/>
                    </a:cubicBezTo>
                    <a:cubicBezTo>
                      <a:pt x="139018" y="401774"/>
                      <a:pt x="126258" y="422052"/>
                      <a:pt x="154236" y="380085"/>
                    </a:cubicBezTo>
                    <a:cubicBezTo>
                      <a:pt x="157908" y="374576"/>
                      <a:pt x="162292" y="369481"/>
                      <a:pt x="165253" y="363559"/>
                    </a:cubicBezTo>
                    <a:cubicBezTo>
                      <a:pt x="177078" y="339911"/>
                      <a:pt x="177236" y="338187"/>
                      <a:pt x="192795" y="313983"/>
                    </a:cubicBezTo>
                    <a:cubicBezTo>
                      <a:pt x="203535" y="297276"/>
                      <a:pt x="208814" y="274625"/>
                      <a:pt x="225845" y="264407"/>
                    </a:cubicBezTo>
                    <a:lnTo>
                      <a:pt x="253388" y="247882"/>
                    </a:lnTo>
                    <a:cubicBezTo>
                      <a:pt x="257060" y="242374"/>
                      <a:pt x="259723" y="236038"/>
                      <a:pt x="264404" y="231357"/>
                    </a:cubicBezTo>
                    <a:cubicBezTo>
                      <a:pt x="269085" y="226676"/>
                      <a:pt x="275543" y="224188"/>
                      <a:pt x="280930" y="220340"/>
                    </a:cubicBezTo>
                    <a:cubicBezTo>
                      <a:pt x="288400" y="215004"/>
                      <a:pt x="296471" y="210307"/>
                      <a:pt x="302963" y="203815"/>
                    </a:cubicBezTo>
                    <a:cubicBezTo>
                      <a:pt x="309455" y="197323"/>
                      <a:pt x="312627" y="187881"/>
                      <a:pt x="319489" y="181781"/>
                    </a:cubicBezTo>
                    <a:cubicBezTo>
                      <a:pt x="329385" y="172984"/>
                      <a:pt x="352539" y="159747"/>
                      <a:pt x="352539" y="159747"/>
                    </a:cubicBezTo>
                    <a:cubicBezTo>
                      <a:pt x="378894" y="120215"/>
                      <a:pt x="365211" y="136060"/>
                      <a:pt x="391098" y="110171"/>
                    </a:cubicBezTo>
                    <a:lnTo>
                      <a:pt x="402115" y="77121"/>
                    </a:lnTo>
                    <a:cubicBezTo>
                      <a:pt x="403951" y="71612"/>
                      <a:pt x="403518" y="64701"/>
                      <a:pt x="407624" y="60595"/>
                    </a:cubicBezTo>
                    <a:cubicBezTo>
                      <a:pt x="413132" y="55087"/>
                      <a:pt x="418165" y="49057"/>
                      <a:pt x="424149" y="44070"/>
                    </a:cubicBezTo>
                    <a:cubicBezTo>
                      <a:pt x="438592" y="32034"/>
                      <a:pt x="435055" y="33053"/>
                      <a:pt x="446183" y="33053"/>
                    </a:cubicBezTo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  <p:sp>
            <p:nvSpPr>
              <p:cNvPr id="98" name="Forma libre 97"/>
              <p:cNvSpPr/>
              <p:nvPr/>
            </p:nvSpPr>
            <p:spPr>
              <a:xfrm rot="1814321">
                <a:off x="4916998" y="2331938"/>
                <a:ext cx="461605" cy="1270752"/>
              </a:xfrm>
              <a:custGeom>
                <a:avLst/>
                <a:gdLst>
                  <a:gd name="connsiteX0" fmla="*/ 25237 w 581589"/>
                  <a:gd name="connsiteY0" fmla="*/ 776689 h 1217364"/>
                  <a:gd name="connsiteX1" fmla="*/ 8712 w 581589"/>
                  <a:gd name="connsiteY1" fmla="*/ 721605 h 1217364"/>
                  <a:gd name="connsiteX2" fmla="*/ 3204 w 581589"/>
                  <a:gd name="connsiteY2" fmla="*/ 705080 h 1217364"/>
                  <a:gd name="connsiteX3" fmla="*/ 14220 w 581589"/>
                  <a:gd name="connsiteY3" fmla="*/ 435166 h 1217364"/>
                  <a:gd name="connsiteX4" fmla="*/ 19729 w 581589"/>
                  <a:gd name="connsiteY4" fmla="*/ 418641 h 1217364"/>
                  <a:gd name="connsiteX5" fmla="*/ 25237 w 581589"/>
                  <a:gd name="connsiteY5" fmla="*/ 319489 h 1217364"/>
                  <a:gd name="connsiteX6" fmla="*/ 36254 w 581589"/>
                  <a:gd name="connsiteY6" fmla="*/ 302964 h 1217364"/>
                  <a:gd name="connsiteX7" fmla="*/ 41763 w 581589"/>
                  <a:gd name="connsiteY7" fmla="*/ 286439 h 1217364"/>
                  <a:gd name="connsiteX8" fmla="*/ 74813 w 581589"/>
                  <a:gd name="connsiteY8" fmla="*/ 253388 h 1217364"/>
                  <a:gd name="connsiteX9" fmla="*/ 102355 w 581589"/>
                  <a:gd name="connsiteY9" fmla="*/ 220337 h 1217364"/>
                  <a:gd name="connsiteX10" fmla="*/ 124389 w 581589"/>
                  <a:gd name="connsiteY10" fmla="*/ 187287 h 1217364"/>
                  <a:gd name="connsiteX11" fmla="*/ 135406 w 581589"/>
                  <a:gd name="connsiteY11" fmla="*/ 170762 h 1217364"/>
                  <a:gd name="connsiteX12" fmla="*/ 151931 w 581589"/>
                  <a:gd name="connsiteY12" fmla="*/ 165253 h 1217364"/>
                  <a:gd name="connsiteX13" fmla="*/ 190490 w 581589"/>
                  <a:gd name="connsiteY13" fmla="*/ 121186 h 1217364"/>
                  <a:gd name="connsiteX14" fmla="*/ 212524 w 581589"/>
                  <a:gd name="connsiteY14" fmla="*/ 88135 h 1217364"/>
                  <a:gd name="connsiteX15" fmla="*/ 245575 w 581589"/>
                  <a:gd name="connsiteY15" fmla="*/ 60593 h 1217364"/>
                  <a:gd name="connsiteX16" fmla="*/ 262100 w 581589"/>
                  <a:gd name="connsiteY16" fmla="*/ 49576 h 1217364"/>
                  <a:gd name="connsiteX17" fmla="*/ 278625 w 581589"/>
                  <a:gd name="connsiteY17" fmla="*/ 33051 h 1217364"/>
                  <a:gd name="connsiteX18" fmla="*/ 295151 w 581589"/>
                  <a:gd name="connsiteY18" fmla="*/ 22034 h 1217364"/>
                  <a:gd name="connsiteX19" fmla="*/ 311676 w 581589"/>
                  <a:gd name="connsiteY19" fmla="*/ 5508 h 1217364"/>
                  <a:gd name="connsiteX20" fmla="*/ 328201 w 581589"/>
                  <a:gd name="connsiteY20" fmla="*/ 0 h 1217364"/>
                  <a:gd name="connsiteX21" fmla="*/ 355743 w 581589"/>
                  <a:gd name="connsiteY21" fmla="*/ 27542 h 1217364"/>
                  <a:gd name="connsiteX22" fmla="*/ 388794 w 581589"/>
                  <a:gd name="connsiteY22" fmla="*/ 55084 h 1217364"/>
                  <a:gd name="connsiteX23" fmla="*/ 416336 w 581589"/>
                  <a:gd name="connsiteY23" fmla="*/ 88135 h 1217364"/>
                  <a:gd name="connsiteX24" fmla="*/ 443878 w 581589"/>
                  <a:gd name="connsiteY24" fmla="*/ 137711 h 1217364"/>
                  <a:gd name="connsiteX25" fmla="*/ 454895 w 581589"/>
                  <a:gd name="connsiteY25" fmla="*/ 154236 h 1217364"/>
                  <a:gd name="connsiteX26" fmla="*/ 465912 w 581589"/>
                  <a:gd name="connsiteY26" fmla="*/ 170762 h 1217364"/>
                  <a:gd name="connsiteX27" fmla="*/ 482437 w 581589"/>
                  <a:gd name="connsiteY27" fmla="*/ 187287 h 1217364"/>
                  <a:gd name="connsiteX28" fmla="*/ 487946 w 581589"/>
                  <a:gd name="connsiteY28" fmla="*/ 203812 h 1217364"/>
                  <a:gd name="connsiteX29" fmla="*/ 504471 w 581589"/>
                  <a:gd name="connsiteY29" fmla="*/ 225846 h 1217364"/>
                  <a:gd name="connsiteX30" fmla="*/ 515488 w 581589"/>
                  <a:gd name="connsiteY30" fmla="*/ 242371 h 1217364"/>
                  <a:gd name="connsiteX31" fmla="*/ 537522 w 581589"/>
                  <a:gd name="connsiteY31" fmla="*/ 291947 h 1217364"/>
                  <a:gd name="connsiteX32" fmla="*/ 548539 w 581589"/>
                  <a:gd name="connsiteY32" fmla="*/ 324998 h 1217364"/>
                  <a:gd name="connsiteX33" fmla="*/ 554047 w 581589"/>
                  <a:gd name="connsiteY33" fmla="*/ 341523 h 1217364"/>
                  <a:gd name="connsiteX34" fmla="*/ 559555 w 581589"/>
                  <a:gd name="connsiteY34" fmla="*/ 446183 h 1217364"/>
                  <a:gd name="connsiteX35" fmla="*/ 570572 w 581589"/>
                  <a:gd name="connsiteY35" fmla="*/ 501268 h 1217364"/>
                  <a:gd name="connsiteX36" fmla="*/ 581589 w 581589"/>
                  <a:gd name="connsiteY36" fmla="*/ 556352 h 1217364"/>
                  <a:gd name="connsiteX37" fmla="*/ 576081 w 581589"/>
                  <a:gd name="connsiteY37" fmla="*/ 743639 h 1217364"/>
                  <a:gd name="connsiteX38" fmla="*/ 565064 w 581589"/>
                  <a:gd name="connsiteY38" fmla="*/ 776689 h 1217364"/>
                  <a:gd name="connsiteX39" fmla="*/ 559555 w 581589"/>
                  <a:gd name="connsiteY39" fmla="*/ 793215 h 1217364"/>
                  <a:gd name="connsiteX40" fmla="*/ 554047 w 581589"/>
                  <a:gd name="connsiteY40" fmla="*/ 837282 h 1217364"/>
                  <a:gd name="connsiteX41" fmla="*/ 520996 w 581589"/>
                  <a:gd name="connsiteY41" fmla="*/ 892366 h 1217364"/>
                  <a:gd name="connsiteX42" fmla="*/ 493454 w 581589"/>
                  <a:gd name="connsiteY42" fmla="*/ 941942 h 1217364"/>
                  <a:gd name="connsiteX43" fmla="*/ 476929 w 581589"/>
                  <a:gd name="connsiteY43" fmla="*/ 952959 h 1217364"/>
                  <a:gd name="connsiteX44" fmla="*/ 443878 w 581589"/>
                  <a:gd name="connsiteY44" fmla="*/ 1002535 h 1217364"/>
                  <a:gd name="connsiteX45" fmla="*/ 432861 w 581589"/>
                  <a:gd name="connsiteY45" fmla="*/ 1019060 h 1217364"/>
                  <a:gd name="connsiteX46" fmla="*/ 421845 w 581589"/>
                  <a:gd name="connsiteY46" fmla="*/ 1035586 h 1217364"/>
                  <a:gd name="connsiteX47" fmla="*/ 405319 w 581589"/>
                  <a:gd name="connsiteY47" fmla="*/ 1052111 h 1217364"/>
                  <a:gd name="connsiteX48" fmla="*/ 383285 w 581589"/>
                  <a:gd name="connsiteY48" fmla="*/ 1085162 h 1217364"/>
                  <a:gd name="connsiteX49" fmla="*/ 366760 w 581589"/>
                  <a:gd name="connsiteY49" fmla="*/ 1101687 h 1217364"/>
                  <a:gd name="connsiteX50" fmla="*/ 355743 w 581589"/>
                  <a:gd name="connsiteY50" fmla="*/ 1118212 h 1217364"/>
                  <a:gd name="connsiteX51" fmla="*/ 333710 w 581589"/>
                  <a:gd name="connsiteY51" fmla="*/ 1134737 h 1217364"/>
                  <a:gd name="connsiteX52" fmla="*/ 328201 w 581589"/>
                  <a:gd name="connsiteY52" fmla="*/ 1151263 h 1217364"/>
                  <a:gd name="connsiteX53" fmla="*/ 311676 w 581589"/>
                  <a:gd name="connsiteY53" fmla="*/ 1167788 h 1217364"/>
                  <a:gd name="connsiteX54" fmla="*/ 300659 w 581589"/>
                  <a:gd name="connsiteY54" fmla="*/ 1184313 h 1217364"/>
                  <a:gd name="connsiteX55" fmla="*/ 295151 w 581589"/>
                  <a:gd name="connsiteY55" fmla="*/ 1200839 h 1217364"/>
                  <a:gd name="connsiteX56" fmla="*/ 278625 w 581589"/>
                  <a:gd name="connsiteY56" fmla="*/ 1206347 h 1217364"/>
                  <a:gd name="connsiteX57" fmla="*/ 262100 w 581589"/>
                  <a:gd name="connsiteY57" fmla="*/ 1217364 h 1217364"/>
                  <a:gd name="connsiteX58" fmla="*/ 223541 w 581589"/>
                  <a:gd name="connsiteY58" fmla="*/ 1162280 h 1217364"/>
                  <a:gd name="connsiteX59" fmla="*/ 212524 w 581589"/>
                  <a:gd name="connsiteY59" fmla="*/ 1145754 h 1217364"/>
                  <a:gd name="connsiteX60" fmla="*/ 195999 w 581589"/>
                  <a:gd name="connsiteY60" fmla="*/ 1134737 h 1217364"/>
                  <a:gd name="connsiteX61" fmla="*/ 173965 w 581589"/>
                  <a:gd name="connsiteY61" fmla="*/ 1101687 h 1217364"/>
                  <a:gd name="connsiteX62" fmla="*/ 157440 w 581589"/>
                  <a:gd name="connsiteY62" fmla="*/ 1079653 h 1217364"/>
                  <a:gd name="connsiteX63" fmla="*/ 135406 w 581589"/>
                  <a:gd name="connsiteY63" fmla="*/ 1046602 h 1217364"/>
                  <a:gd name="connsiteX64" fmla="*/ 107864 w 581589"/>
                  <a:gd name="connsiteY64" fmla="*/ 991518 h 1217364"/>
                  <a:gd name="connsiteX65" fmla="*/ 96847 w 581589"/>
                  <a:gd name="connsiteY65" fmla="*/ 974993 h 1217364"/>
                  <a:gd name="connsiteX66" fmla="*/ 85830 w 581589"/>
                  <a:gd name="connsiteY66" fmla="*/ 958468 h 1217364"/>
                  <a:gd name="connsiteX67" fmla="*/ 63796 w 581589"/>
                  <a:gd name="connsiteY67" fmla="*/ 908892 h 1217364"/>
                  <a:gd name="connsiteX68" fmla="*/ 58288 w 581589"/>
                  <a:gd name="connsiteY68" fmla="*/ 892366 h 1217364"/>
                  <a:gd name="connsiteX69" fmla="*/ 47271 w 581589"/>
                  <a:gd name="connsiteY69" fmla="*/ 875841 h 1217364"/>
                  <a:gd name="connsiteX70" fmla="*/ 25237 w 581589"/>
                  <a:gd name="connsiteY70" fmla="*/ 826265 h 1217364"/>
                  <a:gd name="connsiteX71" fmla="*/ 14220 w 581589"/>
                  <a:gd name="connsiteY71" fmla="*/ 793215 h 1217364"/>
                  <a:gd name="connsiteX72" fmla="*/ 8712 w 581589"/>
                  <a:gd name="connsiteY72" fmla="*/ 776689 h 1217364"/>
                  <a:gd name="connsiteX73" fmla="*/ 25237 w 581589"/>
                  <a:gd name="connsiteY73" fmla="*/ 776689 h 12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81589" h="1217364">
                    <a:moveTo>
                      <a:pt x="25237" y="776689"/>
                    </a:moveTo>
                    <a:cubicBezTo>
                      <a:pt x="16912" y="743386"/>
                      <a:pt x="22124" y="761842"/>
                      <a:pt x="8712" y="721605"/>
                    </a:cubicBezTo>
                    <a:lnTo>
                      <a:pt x="3204" y="705080"/>
                    </a:lnTo>
                    <a:cubicBezTo>
                      <a:pt x="5517" y="600984"/>
                      <a:pt x="-11023" y="523516"/>
                      <a:pt x="14220" y="435166"/>
                    </a:cubicBezTo>
                    <a:cubicBezTo>
                      <a:pt x="15815" y="429583"/>
                      <a:pt x="17893" y="424149"/>
                      <a:pt x="19729" y="418641"/>
                    </a:cubicBezTo>
                    <a:cubicBezTo>
                      <a:pt x="21565" y="385590"/>
                      <a:pt x="20556" y="352258"/>
                      <a:pt x="25237" y="319489"/>
                    </a:cubicBezTo>
                    <a:cubicBezTo>
                      <a:pt x="26173" y="312935"/>
                      <a:pt x="33293" y="308885"/>
                      <a:pt x="36254" y="302964"/>
                    </a:cubicBezTo>
                    <a:cubicBezTo>
                      <a:pt x="38851" y="297771"/>
                      <a:pt x="38198" y="291022"/>
                      <a:pt x="41763" y="286439"/>
                    </a:cubicBezTo>
                    <a:cubicBezTo>
                      <a:pt x="51328" y="274141"/>
                      <a:pt x="66171" y="266351"/>
                      <a:pt x="74813" y="253388"/>
                    </a:cubicBezTo>
                    <a:cubicBezTo>
                      <a:pt x="114180" y="194339"/>
                      <a:pt x="52873" y="283957"/>
                      <a:pt x="102355" y="220337"/>
                    </a:cubicBezTo>
                    <a:cubicBezTo>
                      <a:pt x="110484" y="209886"/>
                      <a:pt x="117044" y="198304"/>
                      <a:pt x="124389" y="187287"/>
                    </a:cubicBezTo>
                    <a:cubicBezTo>
                      <a:pt x="128061" y="181779"/>
                      <a:pt x="129126" y="172856"/>
                      <a:pt x="135406" y="170762"/>
                    </a:cubicBezTo>
                    <a:lnTo>
                      <a:pt x="151931" y="165253"/>
                    </a:lnTo>
                    <a:cubicBezTo>
                      <a:pt x="177637" y="126694"/>
                      <a:pt x="162948" y="139546"/>
                      <a:pt x="190490" y="121186"/>
                    </a:cubicBezTo>
                    <a:cubicBezTo>
                      <a:pt x="197835" y="110169"/>
                      <a:pt x="201507" y="95480"/>
                      <a:pt x="212524" y="88135"/>
                    </a:cubicBezTo>
                    <a:cubicBezTo>
                      <a:pt x="253552" y="60782"/>
                      <a:pt x="203162" y="95937"/>
                      <a:pt x="245575" y="60593"/>
                    </a:cubicBezTo>
                    <a:cubicBezTo>
                      <a:pt x="250661" y="56355"/>
                      <a:pt x="257014" y="53814"/>
                      <a:pt x="262100" y="49576"/>
                    </a:cubicBezTo>
                    <a:cubicBezTo>
                      <a:pt x="268084" y="44589"/>
                      <a:pt x="272641" y="38038"/>
                      <a:pt x="278625" y="33051"/>
                    </a:cubicBezTo>
                    <a:cubicBezTo>
                      <a:pt x="283711" y="28813"/>
                      <a:pt x="290065" y="26272"/>
                      <a:pt x="295151" y="22034"/>
                    </a:cubicBezTo>
                    <a:cubicBezTo>
                      <a:pt x="301136" y="17047"/>
                      <a:pt x="305194" y="9829"/>
                      <a:pt x="311676" y="5508"/>
                    </a:cubicBezTo>
                    <a:cubicBezTo>
                      <a:pt x="316507" y="2287"/>
                      <a:pt x="322693" y="1836"/>
                      <a:pt x="328201" y="0"/>
                    </a:cubicBezTo>
                    <a:cubicBezTo>
                      <a:pt x="372272" y="29381"/>
                      <a:pt x="319016" y="-9183"/>
                      <a:pt x="355743" y="27542"/>
                    </a:cubicBezTo>
                    <a:cubicBezTo>
                      <a:pt x="399064" y="70862"/>
                      <a:pt x="343686" y="953"/>
                      <a:pt x="388794" y="55084"/>
                    </a:cubicBezTo>
                    <a:cubicBezTo>
                      <a:pt x="427138" y="101098"/>
                      <a:pt x="368060" y="39859"/>
                      <a:pt x="416336" y="88135"/>
                    </a:cubicBezTo>
                    <a:cubicBezTo>
                      <a:pt x="426032" y="117220"/>
                      <a:pt x="418625" y="99831"/>
                      <a:pt x="443878" y="137711"/>
                    </a:cubicBezTo>
                    <a:lnTo>
                      <a:pt x="454895" y="154236"/>
                    </a:lnTo>
                    <a:cubicBezTo>
                      <a:pt x="458567" y="159745"/>
                      <a:pt x="461231" y="166081"/>
                      <a:pt x="465912" y="170762"/>
                    </a:cubicBezTo>
                    <a:lnTo>
                      <a:pt x="482437" y="187287"/>
                    </a:lnTo>
                    <a:cubicBezTo>
                      <a:pt x="484273" y="192795"/>
                      <a:pt x="485065" y="198771"/>
                      <a:pt x="487946" y="203812"/>
                    </a:cubicBezTo>
                    <a:cubicBezTo>
                      <a:pt x="492501" y="211783"/>
                      <a:pt x="499135" y="218375"/>
                      <a:pt x="504471" y="225846"/>
                    </a:cubicBezTo>
                    <a:cubicBezTo>
                      <a:pt x="508319" y="231233"/>
                      <a:pt x="511816" y="236863"/>
                      <a:pt x="515488" y="242371"/>
                    </a:cubicBezTo>
                    <a:cubicBezTo>
                      <a:pt x="528599" y="281703"/>
                      <a:pt x="520063" y="265760"/>
                      <a:pt x="537522" y="291947"/>
                    </a:cubicBezTo>
                    <a:lnTo>
                      <a:pt x="548539" y="324998"/>
                    </a:lnTo>
                    <a:lnTo>
                      <a:pt x="554047" y="341523"/>
                    </a:lnTo>
                    <a:cubicBezTo>
                      <a:pt x="555883" y="376410"/>
                      <a:pt x="556769" y="411359"/>
                      <a:pt x="559555" y="446183"/>
                    </a:cubicBezTo>
                    <a:cubicBezTo>
                      <a:pt x="562071" y="477628"/>
                      <a:pt x="565228" y="474549"/>
                      <a:pt x="570572" y="501268"/>
                    </a:cubicBezTo>
                    <a:cubicBezTo>
                      <a:pt x="584078" y="568798"/>
                      <a:pt x="568795" y="505172"/>
                      <a:pt x="581589" y="556352"/>
                    </a:cubicBezTo>
                    <a:cubicBezTo>
                      <a:pt x="579753" y="618781"/>
                      <a:pt x="580752" y="681358"/>
                      <a:pt x="576081" y="743639"/>
                    </a:cubicBezTo>
                    <a:cubicBezTo>
                      <a:pt x="575213" y="755219"/>
                      <a:pt x="568736" y="765672"/>
                      <a:pt x="565064" y="776689"/>
                    </a:cubicBezTo>
                    <a:lnTo>
                      <a:pt x="559555" y="793215"/>
                    </a:lnTo>
                    <a:cubicBezTo>
                      <a:pt x="557719" y="807904"/>
                      <a:pt x="557637" y="822921"/>
                      <a:pt x="554047" y="837282"/>
                    </a:cubicBezTo>
                    <a:cubicBezTo>
                      <a:pt x="549924" y="853773"/>
                      <a:pt x="526921" y="880516"/>
                      <a:pt x="520996" y="892366"/>
                    </a:cubicBezTo>
                    <a:cubicBezTo>
                      <a:pt x="514740" y="904878"/>
                      <a:pt x="501754" y="932259"/>
                      <a:pt x="493454" y="941942"/>
                    </a:cubicBezTo>
                    <a:cubicBezTo>
                      <a:pt x="489146" y="946969"/>
                      <a:pt x="482437" y="949287"/>
                      <a:pt x="476929" y="952959"/>
                    </a:cubicBezTo>
                    <a:lnTo>
                      <a:pt x="443878" y="1002535"/>
                    </a:lnTo>
                    <a:lnTo>
                      <a:pt x="432861" y="1019060"/>
                    </a:lnTo>
                    <a:cubicBezTo>
                      <a:pt x="429189" y="1024569"/>
                      <a:pt x="426526" y="1030905"/>
                      <a:pt x="421845" y="1035586"/>
                    </a:cubicBezTo>
                    <a:cubicBezTo>
                      <a:pt x="416336" y="1041094"/>
                      <a:pt x="410102" y="1045962"/>
                      <a:pt x="405319" y="1052111"/>
                    </a:cubicBezTo>
                    <a:cubicBezTo>
                      <a:pt x="397190" y="1062563"/>
                      <a:pt x="392648" y="1075799"/>
                      <a:pt x="383285" y="1085162"/>
                    </a:cubicBezTo>
                    <a:cubicBezTo>
                      <a:pt x="377777" y="1090670"/>
                      <a:pt x="371747" y="1095703"/>
                      <a:pt x="366760" y="1101687"/>
                    </a:cubicBezTo>
                    <a:cubicBezTo>
                      <a:pt x="362522" y="1106773"/>
                      <a:pt x="360424" y="1113531"/>
                      <a:pt x="355743" y="1118212"/>
                    </a:cubicBezTo>
                    <a:cubicBezTo>
                      <a:pt x="349251" y="1124704"/>
                      <a:pt x="341054" y="1129229"/>
                      <a:pt x="333710" y="1134737"/>
                    </a:cubicBezTo>
                    <a:cubicBezTo>
                      <a:pt x="331874" y="1140246"/>
                      <a:pt x="331422" y="1146432"/>
                      <a:pt x="328201" y="1151263"/>
                    </a:cubicBezTo>
                    <a:cubicBezTo>
                      <a:pt x="323880" y="1157745"/>
                      <a:pt x="316663" y="1161804"/>
                      <a:pt x="311676" y="1167788"/>
                    </a:cubicBezTo>
                    <a:cubicBezTo>
                      <a:pt x="307438" y="1172874"/>
                      <a:pt x="304331" y="1178805"/>
                      <a:pt x="300659" y="1184313"/>
                    </a:cubicBezTo>
                    <a:cubicBezTo>
                      <a:pt x="298823" y="1189822"/>
                      <a:pt x="299257" y="1196733"/>
                      <a:pt x="295151" y="1200839"/>
                    </a:cubicBezTo>
                    <a:cubicBezTo>
                      <a:pt x="291045" y="1204945"/>
                      <a:pt x="283819" y="1203750"/>
                      <a:pt x="278625" y="1206347"/>
                    </a:cubicBezTo>
                    <a:cubicBezTo>
                      <a:pt x="272704" y="1209308"/>
                      <a:pt x="267608" y="1213692"/>
                      <a:pt x="262100" y="1217364"/>
                    </a:cubicBezTo>
                    <a:cubicBezTo>
                      <a:pt x="211434" y="1141365"/>
                      <a:pt x="264331" y="1219387"/>
                      <a:pt x="223541" y="1162280"/>
                    </a:cubicBezTo>
                    <a:cubicBezTo>
                      <a:pt x="219693" y="1156893"/>
                      <a:pt x="217205" y="1150436"/>
                      <a:pt x="212524" y="1145754"/>
                    </a:cubicBezTo>
                    <a:cubicBezTo>
                      <a:pt x="207843" y="1141073"/>
                      <a:pt x="201507" y="1138409"/>
                      <a:pt x="195999" y="1134737"/>
                    </a:cubicBezTo>
                    <a:cubicBezTo>
                      <a:pt x="188654" y="1123720"/>
                      <a:pt x="181909" y="1112280"/>
                      <a:pt x="173965" y="1101687"/>
                    </a:cubicBezTo>
                    <a:cubicBezTo>
                      <a:pt x="168457" y="1094342"/>
                      <a:pt x="162705" y="1087174"/>
                      <a:pt x="157440" y="1079653"/>
                    </a:cubicBezTo>
                    <a:cubicBezTo>
                      <a:pt x="149847" y="1068806"/>
                      <a:pt x="135406" y="1046602"/>
                      <a:pt x="135406" y="1046602"/>
                    </a:cubicBezTo>
                    <a:cubicBezTo>
                      <a:pt x="126687" y="1011724"/>
                      <a:pt x="134097" y="1030867"/>
                      <a:pt x="107864" y="991518"/>
                    </a:cubicBezTo>
                    <a:lnTo>
                      <a:pt x="96847" y="974993"/>
                    </a:lnTo>
                    <a:lnTo>
                      <a:pt x="85830" y="958468"/>
                    </a:lnTo>
                    <a:cubicBezTo>
                      <a:pt x="72719" y="919136"/>
                      <a:pt x="81255" y="935079"/>
                      <a:pt x="63796" y="908892"/>
                    </a:cubicBezTo>
                    <a:cubicBezTo>
                      <a:pt x="61960" y="903383"/>
                      <a:pt x="60885" y="897560"/>
                      <a:pt x="58288" y="892366"/>
                    </a:cubicBezTo>
                    <a:cubicBezTo>
                      <a:pt x="55327" y="886445"/>
                      <a:pt x="49960" y="881891"/>
                      <a:pt x="47271" y="875841"/>
                    </a:cubicBezTo>
                    <a:cubicBezTo>
                      <a:pt x="21050" y="816844"/>
                      <a:pt x="50170" y="863663"/>
                      <a:pt x="25237" y="826265"/>
                    </a:cubicBezTo>
                    <a:lnTo>
                      <a:pt x="14220" y="793215"/>
                    </a:lnTo>
                    <a:cubicBezTo>
                      <a:pt x="12384" y="787706"/>
                      <a:pt x="8712" y="782496"/>
                      <a:pt x="8712" y="776689"/>
                    </a:cubicBezTo>
                    <a:lnTo>
                      <a:pt x="25237" y="776689"/>
                    </a:lnTo>
                    <a:close/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</p:grpSp>
        <p:sp>
          <p:nvSpPr>
            <p:cNvPr id="96" name="Forma libre 95"/>
            <p:cNvSpPr/>
            <p:nvPr/>
          </p:nvSpPr>
          <p:spPr>
            <a:xfrm>
              <a:off x="4819880" y="2467778"/>
              <a:ext cx="655503" cy="1019061"/>
            </a:xfrm>
            <a:custGeom>
              <a:avLst/>
              <a:gdLst>
                <a:gd name="connsiteX0" fmla="*/ 655503 w 655503"/>
                <a:gd name="connsiteY0" fmla="*/ 0 h 1019061"/>
                <a:gd name="connsiteX1" fmla="*/ 638978 w 655503"/>
                <a:gd name="connsiteY1" fmla="*/ 66102 h 1019061"/>
                <a:gd name="connsiteX2" fmla="*/ 616944 w 655503"/>
                <a:gd name="connsiteY2" fmla="*/ 99152 h 1019061"/>
                <a:gd name="connsiteX3" fmla="*/ 611436 w 655503"/>
                <a:gd name="connsiteY3" fmla="*/ 121186 h 1019061"/>
                <a:gd name="connsiteX4" fmla="*/ 605927 w 655503"/>
                <a:gd name="connsiteY4" fmla="*/ 148728 h 1019061"/>
                <a:gd name="connsiteX5" fmla="*/ 594910 w 655503"/>
                <a:gd name="connsiteY5" fmla="*/ 170762 h 1019061"/>
                <a:gd name="connsiteX6" fmla="*/ 578385 w 655503"/>
                <a:gd name="connsiteY6" fmla="*/ 203812 h 1019061"/>
                <a:gd name="connsiteX7" fmla="*/ 572877 w 655503"/>
                <a:gd name="connsiteY7" fmla="*/ 220338 h 1019061"/>
                <a:gd name="connsiteX8" fmla="*/ 550843 w 655503"/>
                <a:gd name="connsiteY8" fmla="*/ 253388 h 1019061"/>
                <a:gd name="connsiteX9" fmla="*/ 534318 w 655503"/>
                <a:gd name="connsiteY9" fmla="*/ 286439 h 1019061"/>
                <a:gd name="connsiteX10" fmla="*/ 523301 w 655503"/>
                <a:gd name="connsiteY10" fmla="*/ 324998 h 1019061"/>
                <a:gd name="connsiteX11" fmla="*/ 517792 w 655503"/>
                <a:gd name="connsiteY11" fmla="*/ 341523 h 1019061"/>
                <a:gd name="connsiteX12" fmla="*/ 501267 w 655503"/>
                <a:gd name="connsiteY12" fmla="*/ 352540 h 1019061"/>
                <a:gd name="connsiteX13" fmla="*/ 457200 w 655503"/>
                <a:gd name="connsiteY13" fmla="*/ 413133 h 1019061"/>
                <a:gd name="connsiteX14" fmla="*/ 440674 w 655503"/>
                <a:gd name="connsiteY14" fmla="*/ 435167 h 1019061"/>
                <a:gd name="connsiteX15" fmla="*/ 424149 w 655503"/>
                <a:gd name="connsiteY15" fmla="*/ 462709 h 1019061"/>
                <a:gd name="connsiteX16" fmla="*/ 391098 w 655503"/>
                <a:gd name="connsiteY16" fmla="*/ 523302 h 1019061"/>
                <a:gd name="connsiteX17" fmla="*/ 385590 w 655503"/>
                <a:gd name="connsiteY17" fmla="*/ 539827 h 1019061"/>
                <a:gd name="connsiteX18" fmla="*/ 380081 w 655503"/>
                <a:gd name="connsiteY18" fmla="*/ 583894 h 1019061"/>
                <a:gd name="connsiteX19" fmla="*/ 347031 w 655503"/>
                <a:gd name="connsiteY19" fmla="*/ 622453 h 1019061"/>
                <a:gd name="connsiteX20" fmla="*/ 324997 w 655503"/>
                <a:gd name="connsiteY20" fmla="*/ 655504 h 1019061"/>
                <a:gd name="connsiteX21" fmla="*/ 291947 w 655503"/>
                <a:gd name="connsiteY21" fmla="*/ 699571 h 1019061"/>
                <a:gd name="connsiteX22" fmla="*/ 253387 w 655503"/>
                <a:gd name="connsiteY22" fmla="*/ 738130 h 1019061"/>
                <a:gd name="connsiteX23" fmla="*/ 225845 w 655503"/>
                <a:gd name="connsiteY23" fmla="*/ 776689 h 1019061"/>
                <a:gd name="connsiteX24" fmla="*/ 220337 w 655503"/>
                <a:gd name="connsiteY24" fmla="*/ 793215 h 1019061"/>
                <a:gd name="connsiteX25" fmla="*/ 214828 w 655503"/>
                <a:gd name="connsiteY25" fmla="*/ 815249 h 1019061"/>
                <a:gd name="connsiteX26" fmla="*/ 198303 w 655503"/>
                <a:gd name="connsiteY26" fmla="*/ 826265 h 1019061"/>
                <a:gd name="connsiteX27" fmla="*/ 187286 w 655503"/>
                <a:gd name="connsiteY27" fmla="*/ 842791 h 1019061"/>
                <a:gd name="connsiteX28" fmla="*/ 165253 w 655503"/>
                <a:gd name="connsiteY28" fmla="*/ 859316 h 1019061"/>
                <a:gd name="connsiteX29" fmla="*/ 148727 w 655503"/>
                <a:gd name="connsiteY29" fmla="*/ 875841 h 1019061"/>
                <a:gd name="connsiteX30" fmla="*/ 126693 w 655503"/>
                <a:gd name="connsiteY30" fmla="*/ 892367 h 1019061"/>
                <a:gd name="connsiteX31" fmla="*/ 77118 w 655503"/>
                <a:gd name="connsiteY31" fmla="*/ 936434 h 1019061"/>
                <a:gd name="connsiteX32" fmla="*/ 55084 w 655503"/>
                <a:gd name="connsiteY32" fmla="*/ 963976 h 1019061"/>
                <a:gd name="connsiteX33" fmla="*/ 27542 w 655503"/>
                <a:gd name="connsiteY33" fmla="*/ 997027 h 1019061"/>
                <a:gd name="connsiteX34" fmla="*/ 11016 w 655503"/>
                <a:gd name="connsiteY34" fmla="*/ 1008044 h 1019061"/>
                <a:gd name="connsiteX35" fmla="*/ 0 w 655503"/>
                <a:gd name="connsiteY35" fmla="*/ 1019061 h 10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5503" h="1019061">
                  <a:moveTo>
                    <a:pt x="655503" y="0"/>
                  </a:moveTo>
                  <a:cubicBezTo>
                    <a:pt x="652750" y="16521"/>
                    <a:pt x="648678" y="51553"/>
                    <a:pt x="638978" y="66102"/>
                  </a:cubicBezTo>
                  <a:lnTo>
                    <a:pt x="616944" y="99152"/>
                  </a:lnTo>
                  <a:cubicBezTo>
                    <a:pt x="615108" y="106497"/>
                    <a:pt x="613078" y="113796"/>
                    <a:pt x="611436" y="121186"/>
                  </a:cubicBezTo>
                  <a:cubicBezTo>
                    <a:pt x="609405" y="130326"/>
                    <a:pt x="608888" y="139846"/>
                    <a:pt x="605927" y="148728"/>
                  </a:cubicBezTo>
                  <a:cubicBezTo>
                    <a:pt x="603330" y="156518"/>
                    <a:pt x="598145" y="163214"/>
                    <a:pt x="594910" y="170762"/>
                  </a:cubicBezTo>
                  <a:cubicBezTo>
                    <a:pt x="581227" y="202690"/>
                    <a:pt x="599557" y="172055"/>
                    <a:pt x="578385" y="203812"/>
                  </a:cubicBezTo>
                  <a:cubicBezTo>
                    <a:pt x="576549" y="209321"/>
                    <a:pt x="575697" y="215262"/>
                    <a:pt x="572877" y="220338"/>
                  </a:cubicBezTo>
                  <a:cubicBezTo>
                    <a:pt x="566447" y="231912"/>
                    <a:pt x="555030" y="240827"/>
                    <a:pt x="550843" y="253388"/>
                  </a:cubicBezTo>
                  <a:cubicBezTo>
                    <a:pt x="536997" y="294925"/>
                    <a:pt x="555673" y="243729"/>
                    <a:pt x="534318" y="286439"/>
                  </a:cubicBezTo>
                  <a:cubicBezTo>
                    <a:pt x="529912" y="295251"/>
                    <a:pt x="525657" y="316753"/>
                    <a:pt x="523301" y="324998"/>
                  </a:cubicBezTo>
                  <a:cubicBezTo>
                    <a:pt x="521706" y="330581"/>
                    <a:pt x="521419" y="336989"/>
                    <a:pt x="517792" y="341523"/>
                  </a:cubicBezTo>
                  <a:cubicBezTo>
                    <a:pt x="513656" y="346693"/>
                    <a:pt x="506775" y="348868"/>
                    <a:pt x="501267" y="352540"/>
                  </a:cubicBezTo>
                  <a:cubicBezTo>
                    <a:pt x="480067" y="384339"/>
                    <a:pt x="494216" y="363778"/>
                    <a:pt x="457200" y="413133"/>
                  </a:cubicBezTo>
                  <a:cubicBezTo>
                    <a:pt x="451691" y="420478"/>
                    <a:pt x="445398" y="427294"/>
                    <a:pt x="440674" y="435167"/>
                  </a:cubicBezTo>
                  <a:cubicBezTo>
                    <a:pt x="435166" y="444348"/>
                    <a:pt x="429225" y="453282"/>
                    <a:pt x="424149" y="462709"/>
                  </a:cubicBezTo>
                  <a:cubicBezTo>
                    <a:pt x="389157" y="527694"/>
                    <a:pt x="415255" y="487066"/>
                    <a:pt x="391098" y="523302"/>
                  </a:cubicBezTo>
                  <a:cubicBezTo>
                    <a:pt x="389262" y="528810"/>
                    <a:pt x="386629" y="534114"/>
                    <a:pt x="385590" y="539827"/>
                  </a:cubicBezTo>
                  <a:cubicBezTo>
                    <a:pt x="382942" y="554392"/>
                    <a:pt x="384762" y="569850"/>
                    <a:pt x="380081" y="583894"/>
                  </a:cubicBezTo>
                  <a:cubicBezTo>
                    <a:pt x="374970" y="599225"/>
                    <a:pt x="356397" y="610411"/>
                    <a:pt x="347031" y="622453"/>
                  </a:cubicBezTo>
                  <a:cubicBezTo>
                    <a:pt x="338902" y="632905"/>
                    <a:pt x="332342" y="644487"/>
                    <a:pt x="324997" y="655504"/>
                  </a:cubicBezTo>
                  <a:cubicBezTo>
                    <a:pt x="313192" y="673212"/>
                    <a:pt x="307934" y="682131"/>
                    <a:pt x="291947" y="699571"/>
                  </a:cubicBezTo>
                  <a:cubicBezTo>
                    <a:pt x="279664" y="712970"/>
                    <a:pt x="264293" y="723588"/>
                    <a:pt x="253387" y="738130"/>
                  </a:cubicBezTo>
                  <a:cubicBezTo>
                    <a:pt x="232890" y="765460"/>
                    <a:pt x="241955" y="752525"/>
                    <a:pt x="225845" y="776689"/>
                  </a:cubicBezTo>
                  <a:cubicBezTo>
                    <a:pt x="224009" y="782198"/>
                    <a:pt x="221932" y="787632"/>
                    <a:pt x="220337" y="793215"/>
                  </a:cubicBezTo>
                  <a:cubicBezTo>
                    <a:pt x="218257" y="800494"/>
                    <a:pt x="219028" y="808950"/>
                    <a:pt x="214828" y="815249"/>
                  </a:cubicBezTo>
                  <a:cubicBezTo>
                    <a:pt x="211156" y="820757"/>
                    <a:pt x="203811" y="822593"/>
                    <a:pt x="198303" y="826265"/>
                  </a:cubicBezTo>
                  <a:cubicBezTo>
                    <a:pt x="194631" y="831774"/>
                    <a:pt x="191967" y="838110"/>
                    <a:pt x="187286" y="842791"/>
                  </a:cubicBezTo>
                  <a:cubicBezTo>
                    <a:pt x="180795" y="849283"/>
                    <a:pt x="172223" y="853341"/>
                    <a:pt x="165253" y="859316"/>
                  </a:cubicBezTo>
                  <a:cubicBezTo>
                    <a:pt x="159338" y="864386"/>
                    <a:pt x="154642" y="870771"/>
                    <a:pt x="148727" y="875841"/>
                  </a:cubicBezTo>
                  <a:cubicBezTo>
                    <a:pt x="141756" y="881816"/>
                    <a:pt x="133517" y="886225"/>
                    <a:pt x="126693" y="892367"/>
                  </a:cubicBezTo>
                  <a:cubicBezTo>
                    <a:pt x="72792" y="940879"/>
                    <a:pt x="113477" y="912194"/>
                    <a:pt x="77118" y="936434"/>
                  </a:cubicBezTo>
                  <a:cubicBezTo>
                    <a:pt x="68074" y="963563"/>
                    <a:pt x="78083" y="944809"/>
                    <a:pt x="55084" y="963976"/>
                  </a:cubicBezTo>
                  <a:cubicBezTo>
                    <a:pt x="926" y="1009110"/>
                    <a:pt x="70884" y="953687"/>
                    <a:pt x="27542" y="997027"/>
                  </a:cubicBezTo>
                  <a:cubicBezTo>
                    <a:pt x="22860" y="1001708"/>
                    <a:pt x="16186" y="1003908"/>
                    <a:pt x="11016" y="1008044"/>
                  </a:cubicBezTo>
                  <a:cubicBezTo>
                    <a:pt x="6961" y="1011288"/>
                    <a:pt x="3672" y="1015389"/>
                    <a:pt x="0" y="1019061"/>
                  </a:cubicBezTo>
                </a:path>
              </a:pathLst>
            </a:custGeom>
            <a:noFill/>
            <a:ln w="57150" cap="rnd" cmpd="sng" algn="ctr">
              <a:solidFill>
                <a:srgbClr val="3E8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</p:grpSp>
      <p:pic>
        <p:nvPicPr>
          <p:cNvPr id="3" name="Marcador de contenido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72996" y="1041400"/>
            <a:ext cx="8906484" cy="6017513"/>
          </a:xfrm>
          <a:prstGeom prst="rect">
            <a:avLst/>
          </a:prstGeom>
        </p:spPr>
      </p:pic>
      <p:sp>
        <p:nvSpPr>
          <p:cNvPr id="40" name="Terminador 39"/>
          <p:cNvSpPr/>
          <p:nvPr/>
        </p:nvSpPr>
        <p:spPr>
          <a:xfrm>
            <a:off x="6229276" y="3742391"/>
            <a:ext cx="563880" cy="182880"/>
          </a:xfrm>
          <a:prstGeom prst="flowChartTerminator">
            <a:avLst/>
          </a:prstGeom>
          <a:solidFill>
            <a:srgbClr val="92D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41" name="Terminador 40"/>
          <p:cNvSpPr/>
          <p:nvPr/>
        </p:nvSpPr>
        <p:spPr>
          <a:xfrm>
            <a:off x="3751104" y="3323261"/>
            <a:ext cx="563880" cy="182880"/>
          </a:xfrm>
          <a:prstGeom prst="flowChartTerminator">
            <a:avLst/>
          </a:prstGeom>
          <a:solidFill>
            <a:srgbClr val="92D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42" name="Almacenamiento de acceso directo 41"/>
          <p:cNvSpPr/>
          <p:nvPr/>
        </p:nvSpPr>
        <p:spPr>
          <a:xfrm rot="20441775">
            <a:off x="3399012" y="3158619"/>
            <a:ext cx="696157" cy="156277"/>
          </a:xfrm>
          <a:prstGeom prst="flowChartMagneticDrum">
            <a:avLst/>
          </a:prstGeom>
          <a:solidFill>
            <a:srgbClr val="8F6B3D"/>
          </a:solidFill>
          <a:ln w="19050" cap="rnd" cmpd="sng" algn="ctr">
            <a:solidFill>
              <a:srgbClr val="AB917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663150" y="1770359"/>
            <a:ext cx="3646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Bacterias adheridas a partículas</a:t>
            </a:r>
          </a:p>
        </p:txBody>
      </p:sp>
      <p:grpSp>
        <p:nvGrpSpPr>
          <p:cNvPr id="44" name="Agrupar 43"/>
          <p:cNvGrpSpPr/>
          <p:nvPr/>
        </p:nvGrpSpPr>
        <p:grpSpPr>
          <a:xfrm>
            <a:off x="6051147" y="2736740"/>
            <a:ext cx="565358" cy="639002"/>
            <a:chOff x="4819880" y="2331938"/>
            <a:chExt cx="1270452" cy="1509436"/>
          </a:xfrm>
        </p:grpSpPr>
        <p:grpSp>
          <p:nvGrpSpPr>
            <p:cNvPr id="45" name="Agrupar 44"/>
            <p:cNvGrpSpPr/>
            <p:nvPr/>
          </p:nvGrpSpPr>
          <p:grpSpPr>
            <a:xfrm>
              <a:off x="4843909" y="2331938"/>
              <a:ext cx="1246423" cy="1509436"/>
              <a:chOff x="4843909" y="2331938"/>
              <a:chExt cx="1246423" cy="1509436"/>
            </a:xfrm>
          </p:grpSpPr>
          <p:sp>
            <p:nvSpPr>
              <p:cNvPr id="47" name="Forma libre 46"/>
              <p:cNvSpPr/>
              <p:nvPr/>
            </p:nvSpPr>
            <p:spPr>
              <a:xfrm rot="3673807">
                <a:off x="5100810" y="2851852"/>
                <a:ext cx="732621" cy="1246423"/>
              </a:xfrm>
              <a:custGeom>
                <a:avLst/>
                <a:gdLst>
                  <a:gd name="connsiteX0" fmla="*/ 0 w 451691"/>
                  <a:gd name="connsiteY0" fmla="*/ 424152 h 952962"/>
                  <a:gd name="connsiteX1" fmla="*/ 5508 w 451691"/>
                  <a:gd name="connsiteY1" fmla="*/ 347034 h 952962"/>
                  <a:gd name="connsiteX2" fmla="*/ 16525 w 451691"/>
                  <a:gd name="connsiteY2" fmla="*/ 325000 h 952962"/>
                  <a:gd name="connsiteX3" fmla="*/ 22033 w 451691"/>
                  <a:gd name="connsiteY3" fmla="*/ 308475 h 952962"/>
                  <a:gd name="connsiteX4" fmla="*/ 55084 w 451691"/>
                  <a:gd name="connsiteY4" fmla="*/ 258899 h 952962"/>
                  <a:gd name="connsiteX5" fmla="*/ 77118 w 451691"/>
                  <a:gd name="connsiteY5" fmla="*/ 225848 h 952962"/>
                  <a:gd name="connsiteX6" fmla="*/ 88135 w 451691"/>
                  <a:gd name="connsiteY6" fmla="*/ 209323 h 952962"/>
                  <a:gd name="connsiteX7" fmla="*/ 104660 w 451691"/>
                  <a:gd name="connsiteY7" fmla="*/ 192798 h 952962"/>
                  <a:gd name="connsiteX8" fmla="*/ 115677 w 451691"/>
                  <a:gd name="connsiteY8" fmla="*/ 176273 h 952962"/>
                  <a:gd name="connsiteX9" fmla="*/ 148727 w 451691"/>
                  <a:gd name="connsiteY9" fmla="*/ 148730 h 952962"/>
                  <a:gd name="connsiteX10" fmla="*/ 181778 w 451691"/>
                  <a:gd name="connsiteY10" fmla="*/ 115680 h 952962"/>
                  <a:gd name="connsiteX11" fmla="*/ 231354 w 451691"/>
                  <a:gd name="connsiteY11" fmla="*/ 82629 h 952962"/>
                  <a:gd name="connsiteX12" fmla="*/ 264404 w 451691"/>
                  <a:gd name="connsiteY12" fmla="*/ 60595 h 952962"/>
                  <a:gd name="connsiteX13" fmla="*/ 280930 w 451691"/>
                  <a:gd name="connsiteY13" fmla="*/ 49579 h 952962"/>
                  <a:gd name="connsiteX14" fmla="*/ 352539 w 451691"/>
                  <a:gd name="connsiteY14" fmla="*/ 33053 h 952962"/>
                  <a:gd name="connsiteX15" fmla="*/ 407624 w 451691"/>
                  <a:gd name="connsiteY15" fmla="*/ 16528 h 952962"/>
                  <a:gd name="connsiteX16" fmla="*/ 424149 w 451691"/>
                  <a:gd name="connsiteY16" fmla="*/ 11020 h 952962"/>
                  <a:gd name="connsiteX17" fmla="*/ 446183 w 451691"/>
                  <a:gd name="connsiteY17" fmla="*/ 16528 h 952962"/>
                  <a:gd name="connsiteX18" fmla="*/ 451691 w 451691"/>
                  <a:gd name="connsiteY18" fmla="*/ 192798 h 952962"/>
                  <a:gd name="connsiteX19" fmla="*/ 446183 w 451691"/>
                  <a:gd name="connsiteY19" fmla="*/ 319492 h 952962"/>
                  <a:gd name="connsiteX20" fmla="*/ 435166 w 451691"/>
                  <a:gd name="connsiteY20" fmla="*/ 369068 h 952962"/>
                  <a:gd name="connsiteX21" fmla="*/ 429657 w 451691"/>
                  <a:gd name="connsiteY21" fmla="*/ 391101 h 952962"/>
                  <a:gd name="connsiteX22" fmla="*/ 418641 w 451691"/>
                  <a:gd name="connsiteY22" fmla="*/ 407627 h 952962"/>
                  <a:gd name="connsiteX23" fmla="*/ 407624 w 451691"/>
                  <a:gd name="connsiteY23" fmla="*/ 429660 h 952962"/>
                  <a:gd name="connsiteX24" fmla="*/ 396607 w 451691"/>
                  <a:gd name="connsiteY24" fmla="*/ 446186 h 952962"/>
                  <a:gd name="connsiteX25" fmla="*/ 363556 w 451691"/>
                  <a:gd name="connsiteY25" fmla="*/ 506779 h 952962"/>
                  <a:gd name="connsiteX26" fmla="*/ 358048 w 451691"/>
                  <a:gd name="connsiteY26" fmla="*/ 523304 h 952962"/>
                  <a:gd name="connsiteX27" fmla="*/ 336014 w 451691"/>
                  <a:gd name="connsiteY27" fmla="*/ 556354 h 952962"/>
                  <a:gd name="connsiteX28" fmla="*/ 330506 w 451691"/>
                  <a:gd name="connsiteY28" fmla="*/ 572880 h 952962"/>
                  <a:gd name="connsiteX29" fmla="*/ 291947 w 451691"/>
                  <a:gd name="connsiteY29" fmla="*/ 633473 h 952962"/>
                  <a:gd name="connsiteX30" fmla="*/ 247879 w 451691"/>
                  <a:gd name="connsiteY30" fmla="*/ 699574 h 952962"/>
                  <a:gd name="connsiteX31" fmla="*/ 225845 w 451691"/>
                  <a:gd name="connsiteY31" fmla="*/ 721607 h 952962"/>
                  <a:gd name="connsiteX32" fmla="*/ 203812 w 451691"/>
                  <a:gd name="connsiteY32" fmla="*/ 749150 h 952962"/>
                  <a:gd name="connsiteX33" fmla="*/ 187286 w 451691"/>
                  <a:gd name="connsiteY33" fmla="*/ 760167 h 952962"/>
                  <a:gd name="connsiteX34" fmla="*/ 143219 w 451691"/>
                  <a:gd name="connsiteY34" fmla="*/ 815251 h 952962"/>
                  <a:gd name="connsiteX35" fmla="*/ 165253 w 451691"/>
                  <a:gd name="connsiteY35" fmla="*/ 848301 h 952962"/>
                  <a:gd name="connsiteX36" fmla="*/ 148727 w 451691"/>
                  <a:gd name="connsiteY36" fmla="*/ 870335 h 952962"/>
                  <a:gd name="connsiteX37" fmla="*/ 137710 w 451691"/>
                  <a:gd name="connsiteY37" fmla="*/ 886860 h 952962"/>
                  <a:gd name="connsiteX38" fmla="*/ 93643 w 451691"/>
                  <a:gd name="connsiteY38" fmla="*/ 919911 h 952962"/>
                  <a:gd name="connsiteX39" fmla="*/ 60592 w 451691"/>
                  <a:gd name="connsiteY39" fmla="*/ 947453 h 952962"/>
                  <a:gd name="connsiteX40" fmla="*/ 44067 w 451691"/>
                  <a:gd name="connsiteY40" fmla="*/ 952962 h 952962"/>
                  <a:gd name="connsiteX41" fmla="*/ 60592 w 451691"/>
                  <a:gd name="connsiteY41" fmla="*/ 793217 h 952962"/>
                  <a:gd name="connsiteX42" fmla="*/ 66101 w 451691"/>
                  <a:gd name="connsiteY42" fmla="*/ 743641 h 952962"/>
                  <a:gd name="connsiteX43" fmla="*/ 77118 w 451691"/>
                  <a:gd name="connsiteY43" fmla="*/ 578388 h 952962"/>
                  <a:gd name="connsiteX44" fmla="*/ 82626 w 451691"/>
                  <a:gd name="connsiteY44" fmla="*/ 539829 h 952962"/>
                  <a:gd name="connsiteX45" fmla="*/ 88135 w 451691"/>
                  <a:gd name="connsiteY45" fmla="*/ 523304 h 952962"/>
                  <a:gd name="connsiteX46" fmla="*/ 115677 w 451691"/>
                  <a:gd name="connsiteY46" fmla="*/ 440677 h 952962"/>
                  <a:gd name="connsiteX47" fmla="*/ 154236 w 451691"/>
                  <a:gd name="connsiteY47" fmla="*/ 380085 h 952962"/>
                  <a:gd name="connsiteX48" fmla="*/ 165253 w 451691"/>
                  <a:gd name="connsiteY48" fmla="*/ 363559 h 952962"/>
                  <a:gd name="connsiteX49" fmla="*/ 192795 w 451691"/>
                  <a:gd name="connsiteY49" fmla="*/ 313983 h 952962"/>
                  <a:gd name="connsiteX50" fmla="*/ 225845 w 451691"/>
                  <a:gd name="connsiteY50" fmla="*/ 264407 h 952962"/>
                  <a:gd name="connsiteX51" fmla="*/ 253388 w 451691"/>
                  <a:gd name="connsiteY51" fmla="*/ 247882 h 952962"/>
                  <a:gd name="connsiteX52" fmla="*/ 264404 w 451691"/>
                  <a:gd name="connsiteY52" fmla="*/ 231357 h 952962"/>
                  <a:gd name="connsiteX53" fmla="*/ 280930 w 451691"/>
                  <a:gd name="connsiteY53" fmla="*/ 220340 h 952962"/>
                  <a:gd name="connsiteX54" fmla="*/ 302963 w 451691"/>
                  <a:gd name="connsiteY54" fmla="*/ 203815 h 952962"/>
                  <a:gd name="connsiteX55" fmla="*/ 319489 w 451691"/>
                  <a:gd name="connsiteY55" fmla="*/ 181781 h 952962"/>
                  <a:gd name="connsiteX56" fmla="*/ 352539 w 451691"/>
                  <a:gd name="connsiteY56" fmla="*/ 159747 h 952962"/>
                  <a:gd name="connsiteX57" fmla="*/ 391098 w 451691"/>
                  <a:gd name="connsiteY57" fmla="*/ 110171 h 952962"/>
                  <a:gd name="connsiteX58" fmla="*/ 402115 w 451691"/>
                  <a:gd name="connsiteY58" fmla="*/ 77121 h 952962"/>
                  <a:gd name="connsiteX59" fmla="*/ 407624 w 451691"/>
                  <a:gd name="connsiteY59" fmla="*/ 60595 h 952962"/>
                  <a:gd name="connsiteX60" fmla="*/ 424149 w 451691"/>
                  <a:gd name="connsiteY60" fmla="*/ 44070 h 952962"/>
                  <a:gd name="connsiteX61" fmla="*/ 446183 w 451691"/>
                  <a:gd name="connsiteY61" fmla="*/ 33053 h 95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51691" h="952962">
                    <a:moveTo>
                      <a:pt x="0" y="424152"/>
                    </a:moveTo>
                    <a:cubicBezTo>
                      <a:pt x="1836" y="398446"/>
                      <a:pt x="1271" y="372455"/>
                      <a:pt x="5508" y="347034"/>
                    </a:cubicBezTo>
                    <a:cubicBezTo>
                      <a:pt x="6858" y="338934"/>
                      <a:pt x="13290" y="332548"/>
                      <a:pt x="16525" y="325000"/>
                    </a:cubicBezTo>
                    <a:cubicBezTo>
                      <a:pt x="18812" y="319663"/>
                      <a:pt x="19213" y="313551"/>
                      <a:pt x="22033" y="308475"/>
                    </a:cubicBezTo>
                    <a:cubicBezTo>
                      <a:pt x="22037" y="308468"/>
                      <a:pt x="49573" y="267165"/>
                      <a:pt x="55084" y="258899"/>
                    </a:cubicBezTo>
                    <a:lnTo>
                      <a:pt x="77118" y="225848"/>
                    </a:lnTo>
                    <a:cubicBezTo>
                      <a:pt x="80790" y="220340"/>
                      <a:pt x="83454" y="214004"/>
                      <a:pt x="88135" y="209323"/>
                    </a:cubicBezTo>
                    <a:cubicBezTo>
                      <a:pt x="93643" y="203815"/>
                      <a:pt x="99673" y="198782"/>
                      <a:pt x="104660" y="192798"/>
                    </a:cubicBezTo>
                    <a:cubicBezTo>
                      <a:pt x="108898" y="187712"/>
                      <a:pt x="111439" y="181359"/>
                      <a:pt x="115677" y="176273"/>
                    </a:cubicBezTo>
                    <a:cubicBezTo>
                      <a:pt x="142587" y="143980"/>
                      <a:pt x="120873" y="173489"/>
                      <a:pt x="148727" y="148730"/>
                    </a:cubicBezTo>
                    <a:cubicBezTo>
                      <a:pt x="160372" y="138379"/>
                      <a:pt x="168815" y="124322"/>
                      <a:pt x="181778" y="115680"/>
                    </a:cubicBezTo>
                    <a:lnTo>
                      <a:pt x="231354" y="82629"/>
                    </a:lnTo>
                    <a:lnTo>
                      <a:pt x="264404" y="60595"/>
                    </a:lnTo>
                    <a:cubicBezTo>
                      <a:pt x="269913" y="56923"/>
                      <a:pt x="274649" y="51673"/>
                      <a:pt x="280930" y="49579"/>
                    </a:cubicBezTo>
                    <a:cubicBezTo>
                      <a:pt x="337805" y="30620"/>
                      <a:pt x="289618" y="44493"/>
                      <a:pt x="352539" y="33053"/>
                    </a:cubicBezTo>
                    <a:cubicBezTo>
                      <a:pt x="370860" y="29722"/>
                      <a:pt x="390368" y="22280"/>
                      <a:pt x="407624" y="16528"/>
                    </a:cubicBezTo>
                    <a:lnTo>
                      <a:pt x="424149" y="11020"/>
                    </a:lnTo>
                    <a:cubicBezTo>
                      <a:pt x="438586" y="1395"/>
                      <a:pt x="444649" y="-10323"/>
                      <a:pt x="446183" y="16528"/>
                    </a:cubicBezTo>
                    <a:cubicBezTo>
                      <a:pt x="449537" y="75218"/>
                      <a:pt x="449855" y="134041"/>
                      <a:pt x="451691" y="192798"/>
                    </a:cubicBezTo>
                    <a:cubicBezTo>
                      <a:pt x="449855" y="235029"/>
                      <a:pt x="449091" y="277321"/>
                      <a:pt x="446183" y="319492"/>
                    </a:cubicBezTo>
                    <a:cubicBezTo>
                      <a:pt x="443925" y="352237"/>
                      <a:pt x="442019" y="345083"/>
                      <a:pt x="435166" y="369068"/>
                    </a:cubicBezTo>
                    <a:cubicBezTo>
                      <a:pt x="433086" y="376347"/>
                      <a:pt x="432639" y="384143"/>
                      <a:pt x="429657" y="391101"/>
                    </a:cubicBezTo>
                    <a:cubicBezTo>
                      <a:pt x="427049" y="397186"/>
                      <a:pt x="421926" y="401879"/>
                      <a:pt x="418641" y="407627"/>
                    </a:cubicBezTo>
                    <a:cubicBezTo>
                      <a:pt x="414567" y="414756"/>
                      <a:pt x="411698" y="422531"/>
                      <a:pt x="407624" y="429660"/>
                    </a:cubicBezTo>
                    <a:cubicBezTo>
                      <a:pt x="404339" y="435408"/>
                      <a:pt x="399777" y="440374"/>
                      <a:pt x="396607" y="446186"/>
                    </a:cubicBezTo>
                    <a:cubicBezTo>
                      <a:pt x="359115" y="514921"/>
                      <a:pt x="388721" y="469031"/>
                      <a:pt x="363556" y="506779"/>
                    </a:cubicBezTo>
                    <a:cubicBezTo>
                      <a:pt x="361720" y="512287"/>
                      <a:pt x="360868" y="518228"/>
                      <a:pt x="358048" y="523304"/>
                    </a:cubicBezTo>
                    <a:cubicBezTo>
                      <a:pt x="351618" y="534878"/>
                      <a:pt x="336014" y="556354"/>
                      <a:pt x="336014" y="556354"/>
                    </a:cubicBezTo>
                    <a:cubicBezTo>
                      <a:pt x="334178" y="561863"/>
                      <a:pt x="333287" y="567782"/>
                      <a:pt x="330506" y="572880"/>
                    </a:cubicBezTo>
                    <a:cubicBezTo>
                      <a:pt x="312444" y="605992"/>
                      <a:pt x="307606" y="608866"/>
                      <a:pt x="291947" y="633473"/>
                    </a:cubicBezTo>
                    <a:cubicBezTo>
                      <a:pt x="279961" y="652308"/>
                      <a:pt x="263973" y="681181"/>
                      <a:pt x="247879" y="699574"/>
                    </a:cubicBezTo>
                    <a:cubicBezTo>
                      <a:pt x="241039" y="707391"/>
                      <a:pt x="232745" y="713844"/>
                      <a:pt x="225845" y="721607"/>
                    </a:cubicBezTo>
                    <a:cubicBezTo>
                      <a:pt x="218034" y="730394"/>
                      <a:pt x="212125" y="740836"/>
                      <a:pt x="203812" y="749150"/>
                    </a:cubicBezTo>
                    <a:cubicBezTo>
                      <a:pt x="199131" y="753831"/>
                      <a:pt x="192372" y="755929"/>
                      <a:pt x="187286" y="760167"/>
                    </a:cubicBezTo>
                    <a:cubicBezTo>
                      <a:pt x="168982" y="775420"/>
                      <a:pt x="156271" y="795674"/>
                      <a:pt x="143219" y="815251"/>
                    </a:cubicBezTo>
                    <a:cubicBezTo>
                      <a:pt x="150564" y="826268"/>
                      <a:pt x="173197" y="837709"/>
                      <a:pt x="165253" y="848301"/>
                    </a:cubicBezTo>
                    <a:cubicBezTo>
                      <a:pt x="159744" y="855646"/>
                      <a:pt x="154063" y="862864"/>
                      <a:pt x="148727" y="870335"/>
                    </a:cubicBezTo>
                    <a:cubicBezTo>
                      <a:pt x="144879" y="875722"/>
                      <a:pt x="142631" y="882431"/>
                      <a:pt x="137710" y="886860"/>
                    </a:cubicBezTo>
                    <a:cubicBezTo>
                      <a:pt x="124062" y="899143"/>
                      <a:pt x="106626" y="906928"/>
                      <a:pt x="93643" y="919911"/>
                    </a:cubicBezTo>
                    <a:cubicBezTo>
                      <a:pt x="81459" y="932095"/>
                      <a:pt x="75932" y="939783"/>
                      <a:pt x="60592" y="947453"/>
                    </a:cubicBezTo>
                    <a:cubicBezTo>
                      <a:pt x="55399" y="950050"/>
                      <a:pt x="49575" y="951126"/>
                      <a:pt x="44067" y="952962"/>
                    </a:cubicBezTo>
                    <a:cubicBezTo>
                      <a:pt x="56721" y="826422"/>
                      <a:pt x="51017" y="879395"/>
                      <a:pt x="60592" y="793217"/>
                    </a:cubicBezTo>
                    <a:lnTo>
                      <a:pt x="66101" y="743641"/>
                    </a:lnTo>
                    <a:cubicBezTo>
                      <a:pt x="70656" y="647974"/>
                      <a:pt x="68097" y="650558"/>
                      <a:pt x="77118" y="578388"/>
                    </a:cubicBezTo>
                    <a:cubicBezTo>
                      <a:pt x="78728" y="565505"/>
                      <a:pt x="80080" y="552560"/>
                      <a:pt x="82626" y="539829"/>
                    </a:cubicBezTo>
                    <a:cubicBezTo>
                      <a:pt x="83765" y="534135"/>
                      <a:pt x="86727" y="528937"/>
                      <a:pt x="88135" y="523304"/>
                    </a:cubicBezTo>
                    <a:cubicBezTo>
                      <a:pt x="97232" y="486916"/>
                      <a:pt x="90776" y="482179"/>
                      <a:pt x="115677" y="440677"/>
                    </a:cubicBezTo>
                    <a:cubicBezTo>
                      <a:pt x="139018" y="401774"/>
                      <a:pt x="126258" y="422052"/>
                      <a:pt x="154236" y="380085"/>
                    </a:cubicBezTo>
                    <a:cubicBezTo>
                      <a:pt x="157908" y="374576"/>
                      <a:pt x="162292" y="369481"/>
                      <a:pt x="165253" y="363559"/>
                    </a:cubicBezTo>
                    <a:cubicBezTo>
                      <a:pt x="177078" y="339911"/>
                      <a:pt x="177236" y="338187"/>
                      <a:pt x="192795" y="313983"/>
                    </a:cubicBezTo>
                    <a:cubicBezTo>
                      <a:pt x="203535" y="297276"/>
                      <a:pt x="208814" y="274625"/>
                      <a:pt x="225845" y="264407"/>
                    </a:cubicBezTo>
                    <a:lnTo>
                      <a:pt x="253388" y="247882"/>
                    </a:lnTo>
                    <a:cubicBezTo>
                      <a:pt x="257060" y="242374"/>
                      <a:pt x="259723" y="236038"/>
                      <a:pt x="264404" y="231357"/>
                    </a:cubicBezTo>
                    <a:cubicBezTo>
                      <a:pt x="269085" y="226676"/>
                      <a:pt x="275543" y="224188"/>
                      <a:pt x="280930" y="220340"/>
                    </a:cubicBezTo>
                    <a:cubicBezTo>
                      <a:pt x="288400" y="215004"/>
                      <a:pt x="296471" y="210307"/>
                      <a:pt x="302963" y="203815"/>
                    </a:cubicBezTo>
                    <a:cubicBezTo>
                      <a:pt x="309455" y="197323"/>
                      <a:pt x="312627" y="187881"/>
                      <a:pt x="319489" y="181781"/>
                    </a:cubicBezTo>
                    <a:cubicBezTo>
                      <a:pt x="329385" y="172984"/>
                      <a:pt x="352539" y="159747"/>
                      <a:pt x="352539" y="159747"/>
                    </a:cubicBezTo>
                    <a:cubicBezTo>
                      <a:pt x="378894" y="120215"/>
                      <a:pt x="365211" y="136060"/>
                      <a:pt x="391098" y="110171"/>
                    </a:cubicBezTo>
                    <a:lnTo>
                      <a:pt x="402115" y="77121"/>
                    </a:lnTo>
                    <a:cubicBezTo>
                      <a:pt x="403951" y="71612"/>
                      <a:pt x="403518" y="64701"/>
                      <a:pt x="407624" y="60595"/>
                    </a:cubicBezTo>
                    <a:cubicBezTo>
                      <a:pt x="413132" y="55087"/>
                      <a:pt x="418165" y="49057"/>
                      <a:pt x="424149" y="44070"/>
                    </a:cubicBezTo>
                    <a:cubicBezTo>
                      <a:pt x="438592" y="32034"/>
                      <a:pt x="435055" y="33053"/>
                      <a:pt x="446183" y="33053"/>
                    </a:cubicBezTo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  <p:sp>
            <p:nvSpPr>
              <p:cNvPr id="48" name="Forma libre 47"/>
              <p:cNvSpPr/>
              <p:nvPr/>
            </p:nvSpPr>
            <p:spPr>
              <a:xfrm rot="1814321">
                <a:off x="4916998" y="2331938"/>
                <a:ext cx="461605" cy="1270752"/>
              </a:xfrm>
              <a:custGeom>
                <a:avLst/>
                <a:gdLst>
                  <a:gd name="connsiteX0" fmla="*/ 25237 w 581589"/>
                  <a:gd name="connsiteY0" fmla="*/ 776689 h 1217364"/>
                  <a:gd name="connsiteX1" fmla="*/ 8712 w 581589"/>
                  <a:gd name="connsiteY1" fmla="*/ 721605 h 1217364"/>
                  <a:gd name="connsiteX2" fmla="*/ 3204 w 581589"/>
                  <a:gd name="connsiteY2" fmla="*/ 705080 h 1217364"/>
                  <a:gd name="connsiteX3" fmla="*/ 14220 w 581589"/>
                  <a:gd name="connsiteY3" fmla="*/ 435166 h 1217364"/>
                  <a:gd name="connsiteX4" fmla="*/ 19729 w 581589"/>
                  <a:gd name="connsiteY4" fmla="*/ 418641 h 1217364"/>
                  <a:gd name="connsiteX5" fmla="*/ 25237 w 581589"/>
                  <a:gd name="connsiteY5" fmla="*/ 319489 h 1217364"/>
                  <a:gd name="connsiteX6" fmla="*/ 36254 w 581589"/>
                  <a:gd name="connsiteY6" fmla="*/ 302964 h 1217364"/>
                  <a:gd name="connsiteX7" fmla="*/ 41763 w 581589"/>
                  <a:gd name="connsiteY7" fmla="*/ 286439 h 1217364"/>
                  <a:gd name="connsiteX8" fmla="*/ 74813 w 581589"/>
                  <a:gd name="connsiteY8" fmla="*/ 253388 h 1217364"/>
                  <a:gd name="connsiteX9" fmla="*/ 102355 w 581589"/>
                  <a:gd name="connsiteY9" fmla="*/ 220337 h 1217364"/>
                  <a:gd name="connsiteX10" fmla="*/ 124389 w 581589"/>
                  <a:gd name="connsiteY10" fmla="*/ 187287 h 1217364"/>
                  <a:gd name="connsiteX11" fmla="*/ 135406 w 581589"/>
                  <a:gd name="connsiteY11" fmla="*/ 170762 h 1217364"/>
                  <a:gd name="connsiteX12" fmla="*/ 151931 w 581589"/>
                  <a:gd name="connsiteY12" fmla="*/ 165253 h 1217364"/>
                  <a:gd name="connsiteX13" fmla="*/ 190490 w 581589"/>
                  <a:gd name="connsiteY13" fmla="*/ 121186 h 1217364"/>
                  <a:gd name="connsiteX14" fmla="*/ 212524 w 581589"/>
                  <a:gd name="connsiteY14" fmla="*/ 88135 h 1217364"/>
                  <a:gd name="connsiteX15" fmla="*/ 245575 w 581589"/>
                  <a:gd name="connsiteY15" fmla="*/ 60593 h 1217364"/>
                  <a:gd name="connsiteX16" fmla="*/ 262100 w 581589"/>
                  <a:gd name="connsiteY16" fmla="*/ 49576 h 1217364"/>
                  <a:gd name="connsiteX17" fmla="*/ 278625 w 581589"/>
                  <a:gd name="connsiteY17" fmla="*/ 33051 h 1217364"/>
                  <a:gd name="connsiteX18" fmla="*/ 295151 w 581589"/>
                  <a:gd name="connsiteY18" fmla="*/ 22034 h 1217364"/>
                  <a:gd name="connsiteX19" fmla="*/ 311676 w 581589"/>
                  <a:gd name="connsiteY19" fmla="*/ 5508 h 1217364"/>
                  <a:gd name="connsiteX20" fmla="*/ 328201 w 581589"/>
                  <a:gd name="connsiteY20" fmla="*/ 0 h 1217364"/>
                  <a:gd name="connsiteX21" fmla="*/ 355743 w 581589"/>
                  <a:gd name="connsiteY21" fmla="*/ 27542 h 1217364"/>
                  <a:gd name="connsiteX22" fmla="*/ 388794 w 581589"/>
                  <a:gd name="connsiteY22" fmla="*/ 55084 h 1217364"/>
                  <a:gd name="connsiteX23" fmla="*/ 416336 w 581589"/>
                  <a:gd name="connsiteY23" fmla="*/ 88135 h 1217364"/>
                  <a:gd name="connsiteX24" fmla="*/ 443878 w 581589"/>
                  <a:gd name="connsiteY24" fmla="*/ 137711 h 1217364"/>
                  <a:gd name="connsiteX25" fmla="*/ 454895 w 581589"/>
                  <a:gd name="connsiteY25" fmla="*/ 154236 h 1217364"/>
                  <a:gd name="connsiteX26" fmla="*/ 465912 w 581589"/>
                  <a:gd name="connsiteY26" fmla="*/ 170762 h 1217364"/>
                  <a:gd name="connsiteX27" fmla="*/ 482437 w 581589"/>
                  <a:gd name="connsiteY27" fmla="*/ 187287 h 1217364"/>
                  <a:gd name="connsiteX28" fmla="*/ 487946 w 581589"/>
                  <a:gd name="connsiteY28" fmla="*/ 203812 h 1217364"/>
                  <a:gd name="connsiteX29" fmla="*/ 504471 w 581589"/>
                  <a:gd name="connsiteY29" fmla="*/ 225846 h 1217364"/>
                  <a:gd name="connsiteX30" fmla="*/ 515488 w 581589"/>
                  <a:gd name="connsiteY30" fmla="*/ 242371 h 1217364"/>
                  <a:gd name="connsiteX31" fmla="*/ 537522 w 581589"/>
                  <a:gd name="connsiteY31" fmla="*/ 291947 h 1217364"/>
                  <a:gd name="connsiteX32" fmla="*/ 548539 w 581589"/>
                  <a:gd name="connsiteY32" fmla="*/ 324998 h 1217364"/>
                  <a:gd name="connsiteX33" fmla="*/ 554047 w 581589"/>
                  <a:gd name="connsiteY33" fmla="*/ 341523 h 1217364"/>
                  <a:gd name="connsiteX34" fmla="*/ 559555 w 581589"/>
                  <a:gd name="connsiteY34" fmla="*/ 446183 h 1217364"/>
                  <a:gd name="connsiteX35" fmla="*/ 570572 w 581589"/>
                  <a:gd name="connsiteY35" fmla="*/ 501268 h 1217364"/>
                  <a:gd name="connsiteX36" fmla="*/ 581589 w 581589"/>
                  <a:gd name="connsiteY36" fmla="*/ 556352 h 1217364"/>
                  <a:gd name="connsiteX37" fmla="*/ 576081 w 581589"/>
                  <a:gd name="connsiteY37" fmla="*/ 743639 h 1217364"/>
                  <a:gd name="connsiteX38" fmla="*/ 565064 w 581589"/>
                  <a:gd name="connsiteY38" fmla="*/ 776689 h 1217364"/>
                  <a:gd name="connsiteX39" fmla="*/ 559555 w 581589"/>
                  <a:gd name="connsiteY39" fmla="*/ 793215 h 1217364"/>
                  <a:gd name="connsiteX40" fmla="*/ 554047 w 581589"/>
                  <a:gd name="connsiteY40" fmla="*/ 837282 h 1217364"/>
                  <a:gd name="connsiteX41" fmla="*/ 520996 w 581589"/>
                  <a:gd name="connsiteY41" fmla="*/ 892366 h 1217364"/>
                  <a:gd name="connsiteX42" fmla="*/ 493454 w 581589"/>
                  <a:gd name="connsiteY42" fmla="*/ 941942 h 1217364"/>
                  <a:gd name="connsiteX43" fmla="*/ 476929 w 581589"/>
                  <a:gd name="connsiteY43" fmla="*/ 952959 h 1217364"/>
                  <a:gd name="connsiteX44" fmla="*/ 443878 w 581589"/>
                  <a:gd name="connsiteY44" fmla="*/ 1002535 h 1217364"/>
                  <a:gd name="connsiteX45" fmla="*/ 432861 w 581589"/>
                  <a:gd name="connsiteY45" fmla="*/ 1019060 h 1217364"/>
                  <a:gd name="connsiteX46" fmla="*/ 421845 w 581589"/>
                  <a:gd name="connsiteY46" fmla="*/ 1035586 h 1217364"/>
                  <a:gd name="connsiteX47" fmla="*/ 405319 w 581589"/>
                  <a:gd name="connsiteY47" fmla="*/ 1052111 h 1217364"/>
                  <a:gd name="connsiteX48" fmla="*/ 383285 w 581589"/>
                  <a:gd name="connsiteY48" fmla="*/ 1085162 h 1217364"/>
                  <a:gd name="connsiteX49" fmla="*/ 366760 w 581589"/>
                  <a:gd name="connsiteY49" fmla="*/ 1101687 h 1217364"/>
                  <a:gd name="connsiteX50" fmla="*/ 355743 w 581589"/>
                  <a:gd name="connsiteY50" fmla="*/ 1118212 h 1217364"/>
                  <a:gd name="connsiteX51" fmla="*/ 333710 w 581589"/>
                  <a:gd name="connsiteY51" fmla="*/ 1134737 h 1217364"/>
                  <a:gd name="connsiteX52" fmla="*/ 328201 w 581589"/>
                  <a:gd name="connsiteY52" fmla="*/ 1151263 h 1217364"/>
                  <a:gd name="connsiteX53" fmla="*/ 311676 w 581589"/>
                  <a:gd name="connsiteY53" fmla="*/ 1167788 h 1217364"/>
                  <a:gd name="connsiteX54" fmla="*/ 300659 w 581589"/>
                  <a:gd name="connsiteY54" fmla="*/ 1184313 h 1217364"/>
                  <a:gd name="connsiteX55" fmla="*/ 295151 w 581589"/>
                  <a:gd name="connsiteY55" fmla="*/ 1200839 h 1217364"/>
                  <a:gd name="connsiteX56" fmla="*/ 278625 w 581589"/>
                  <a:gd name="connsiteY56" fmla="*/ 1206347 h 1217364"/>
                  <a:gd name="connsiteX57" fmla="*/ 262100 w 581589"/>
                  <a:gd name="connsiteY57" fmla="*/ 1217364 h 1217364"/>
                  <a:gd name="connsiteX58" fmla="*/ 223541 w 581589"/>
                  <a:gd name="connsiteY58" fmla="*/ 1162280 h 1217364"/>
                  <a:gd name="connsiteX59" fmla="*/ 212524 w 581589"/>
                  <a:gd name="connsiteY59" fmla="*/ 1145754 h 1217364"/>
                  <a:gd name="connsiteX60" fmla="*/ 195999 w 581589"/>
                  <a:gd name="connsiteY60" fmla="*/ 1134737 h 1217364"/>
                  <a:gd name="connsiteX61" fmla="*/ 173965 w 581589"/>
                  <a:gd name="connsiteY61" fmla="*/ 1101687 h 1217364"/>
                  <a:gd name="connsiteX62" fmla="*/ 157440 w 581589"/>
                  <a:gd name="connsiteY62" fmla="*/ 1079653 h 1217364"/>
                  <a:gd name="connsiteX63" fmla="*/ 135406 w 581589"/>
                  <a:gd name="connsiteY63" fmla="*/ 1046602 h 1217364"/>
                  <a:gd name="connsiteX64" fmla="*/ 107864 w 581589"/>
                  <a:gd name="connsiteY64" fmla="*/ 991518 h 1217364"/>
                  <a:gd name="connsiteX65" fmla="*/ 96847 w 581589"/>
                  <a:gd name="connsiteY65" fmla="*/ 974993 h 1217364"/>
                  <a:gd name="connsiteX66" fmla="*/ 85830 w 581589"/>
                  <a:gd name="connsiteY66" fmla="*/ 958468 h 1217364"/>
                  <a:gd name="connsiteX67" fmla="*/ 63796 w 581589"/>
                  <a:gd name="connsiteY67" fmla="*/ 908892 h 1217364"/>
                  <a:gd name="connsiteX68" fmla="*/ 58288 w 581589"/>
                  <a:gd name="connsiteY68" fmla="*/ 892366 h 1217364"/>
                  <a:gd name="connsiteX69" fmla="*/ 47271 w 581589"/>
                  <a:gd name="connsiteY69" fmla="*/ 875841 h 1217364"/>
                  <a:gd name="connsiteX70" fmla="*/ 25237 w 581589"/>
                  <a:gd name="connsiteY70" fmla="*/ 826265 h 1217364"/>
                  <a:gd name="connsiteX71" fmla="*/ 14220 w 581589"/>
                  <a:gd name="connsiteY71" fmla="*/ 793215 h 1217364"/>
                  <a:gd name="connsiteX72" fmla="*/ 8712 w 581589"/>
                  <a:gd name="connsiteY72" fmla="*/ 776689 h 1217364"/>
                  <a:gd name="connsiteX73" fmla="*/ 25237 w 581589"/>
                  <a:gd name="connsiteY73" fmla="*/ 776689 h 12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81589" h="1217364">
                    <a:moveTo>
                      <a:pt x="25237" y="776689"/>
                    </a:moveTo>
                    <a:cubicBezTo>
                      <a:pt x="16912" y="743386"/>
                      <a:pt x="22124" y="761842"/>
                      <a:pt x="8712" y="721605"/>
                    </a:cubicBezTo>
                    <a:lnTo>
                      <a:pt x="3204" y="705080"/>
                    </a:lnTo>
                    <a:cubicBezTo>
                      <a:pt x="5517" y="600984"/>
                      <a:pt x="-11023" y="523516"/>
                      <a:pt x="14220" y="435166"/>
                    </a:cubicBezTo>
                    <a:cubicBezTo>
                      <a:pt x="15815" y="429583"/>
                      <a:pt x="17893" y="424149"/>
                      <a:pt x="19729" y="418641"/>
                    </a:cubicBezTo>
                    <a:cubicBezTo>
                      <a:pt x="21565" y="385590"/>
                      <a:pt x="20556" y="352258"/>
                      <a:pt x="25237" y="319489"/>
                    </a:cubicBezTo>
                    <a:cubicBezTo>
                      <a:pt x="26173" y="312935"/>
                      <a:pt x="33293" y="308885"/>
                      <a:pt x="36254" y="302964"/>
                    </a:cubicBezTo>
                    <a:cubicBezTo>
                      <a:pt x="38851" y="297771"/>
                      <a:pt x="38198" y="291022"/>
                      <a:pt x="41763" y="286439"/>
                    </a:cubicBezTo>
                    <a:cubicBezTo>
                      <a:pt x="51328" y="274141"/>
                      <a:pt x="66171" y="266351"/>
                      <a:pt x="74813" y="253388"/>
                    </a:cubicBezTo>
                    <a:cubicBezTo>
                      <a:pt x="114180" y="194339"/>
                      <a:pt x="52873" y="283957"/>
                      <a:pt x="102355" y="220337"/>
                    </a:cubicBezTo>
                    <a:cubicBezTo>
                      <a:pt x="110484" y="209886"/>
                      <a:pt x="117044" y="198304"/>
                      <a:pt x="124389" y="187287"/>
                    </a:cubicBezTo>
                    <a:cubicBezTo>
                      <a:pt x="128061" y="181779"/>
                      <a:pt x="129126" y="172856"/>
                      <a:pt x="135406" y="170762"/>
                    </a:cubicBezTo>
                    <a:lnTo>
                      <a:pt x="151931" y="165253"/>
                    </a:lnTo>
                    <a:cubicBezTo>
                      <a:pt x="177637" y="126694"/>
                      <a:pt x="162948" y="139546"/>
                      <a:pt x="190490" y="121186"/>
                    </a:cubicBezTo>
                    <a:cubicBezTo>
                      <a:pt x="197835" y="110169"/>
                      <a:pt x="201507" y="95480"/>
                      <a:pt x="212524" y="88135"/>
                    </a:cubicBezTo>
                    <a:cubicBezTo>
                      <a:pt x="253552" y="60782"/>
                      <a:pt x="203162" y="95937"/>
                      <a:pt x="245575" y="60593"/>
                    </a:cubicBezTo>
                    <a:cubicBezTo>
                      <a:pt x="250661" y="56355"/>
                      <a:pt x="257014" y="53814"/>
                      <a:pt x="262100" y="49576"/>
                    </a:cubicBezTo>
                    <a:cubicBezTo>
                      <a:pt x="268084" y="44589"/>
                      <a:pt x="272641" y="38038"/>
                      <a:pt x="278625" y="33051"/>
                    </a:cubicBezTo>
                    <a:cubicBezTo>
                      <a:pt x="283711" y="28813"/>
                      <a:pt x="290065" y="26272"/>
                      <a:pt x="295151" y="22034"/>
                    </a:cubicBezTo>
                    <a:cubicBezTo>
                      <a:pt x="301136" y="17047"/>
                      <a:pt x="305194" y="9829"/>
                      <a:pt x="311676" y="5508"/>
                    </a:cubicBezTo>
                    <a:cubicBezTo>
                      <a:pt x="316507" y="2287"/>
                      <a:pt x="322693" y="1836"/>
                      <a:pt x="328201" y="0"/>
                    </a:cubicBezTo>
                    <a:cubicBezTo>
                      <a:pt x="372272" y="29381"/>
                      <a:pt x="319016" y="-9183"/>
                      <a:pt x="355743" y="27542"/>
                    </a:cubicBezTo>
                    <a:cubicBezTo>
                      <a:pt x="399064" y="70862"/>
                      <a:pt x="343686" y="953"/>
                      <a:pt x="388794" y="55084"/>
                    </a:cubicBezTo>
                    <a:cubicBezTo>
                      <a:pt x="427138" y="101098"/>
                      <a:pt x="368060" y="39859"/>
                      <a:pt x="416336" y="88135"/>
                    </a:cubicBezTo>
                    <a:cubicBezTo>
                      <a:pt x="426032" y="117220"/>
                      <a:pt x="418625" y="99831"/>
                      <a:pt x="443878" y="137711"/>
                    </a:cubicBezTo>
                    <a:lnTo>
                      <a:pt x="454895" y="154236"/>
                    </a:lnTo>
                    <a:cubicBezTo>
                      <a:pt x="458567" y="159745"/>
                      <a:pt x="461231" y="166081"/>
                      <a:pt x="465912" y="170762"/>
                    </a:cubicBezTo>
                    <a:lnTo>
                      <a:pt x="482437" y="187287"/>
                    </a:lnTo>
                    <a:cubicBezTo>
                      <a:pt x="484273" y="192795"/>
                      <a:pt x="485065" y="198771"/>
                      <a:pt x="487946" y="203812"/>
                    </a:cubicBezTo>
                    <a:cubicBezTo>
                      <a:pt x="492501" y="211783"/>
                      <a:pt x="499135" y="218375"/>
                      <a:pt x="504471" y="225846"/>
                    </a:cubicBezTo>
                    <a:cubicBezTo>
                      <a:pt x="508319" y="231233"/>
                      <a:pt x="511816" y="236863"/>
                      <a:pt x="515488" y="242371"/>
                    </a:cubicBezTo>
                    <a:cubicBezTo>
                      <a:pt x="528599" y="281703"/>
                      <a:pt x="520063" y="265760"/>
                      <a:pt x="537522" y="291947"/>
                    </a:cubicBezTo>
                    <a:lnTo>
                      <a:pt x="548539" y="324998"/>
                    </a:lnTo>
                    <a:lnTo>
                      <a:pt x="554047" y="341523"/>
                    </a:lnTo>
                    <a:cubicBezTo>
                      <a:pt x="555883" y="376410"/>
                      <a:pt x="556769" y="411359"/>
                      <a:pt x="559555" y="446183"/>
                    </a:cubicBezTo>
                    <a:cubicBezTo>
                      <a:pt x="562071" y="477628"/>
                      <a:pt x="565228" y="474549"/>
                      <a:pt x="570572" y="501268"/>
                    </a:cubicBezTo>
                    <a:cubicBezTo>
                      <a:pt x="584078" y="568798"/>
                      <a:pt x="568795" y="505172"/>
                      <a:pt x="581589" y="556352"/>
                    </a:cubicBezTo>
                    <a:cubicBezTo>
                      <a:pt x="579753" y="618781"/>
                      <a:pt x="580752" y="681358"/>
                      <a:pt x="576081" y="743639"/>
                    </a:cubicBezTo>
                    <a:cubicBezTo>
                      <a:pt x="575213" y="755219"/>
                      <a:pt x="568736" y="765672"/>
                      <a:pt x="565064" y="776689"/>
                    </a:cubicBezTo>
                    <a:lnTo>
                      <a:pt x="559555" y="793215"/>
                    </a:lnTo>
                    <a:cubicBezTo>
                      <a:pt x="557719" y="807904"/>
                      <a:pt x="557637" y="822921"/>
                      <a:pt x="554047" y="837282"/>
                    </a:cubicBezTo>
                    <a:cubicBezTo>
                      <a:pt x="549924" y="853773"/>
                      <a:pt x="526921" y="880516"/>
                      <a:pt x="520996" y="892366"/>
                    </a:cubicBezTo>
                    <a:cubicBezTo>
                      <a:pt x="514740" y="904878"/>
                      <a:pt x="501754" y="932259"/>
                      <a:pt x="493454" y="941942"/>
                    </a:cubicBezTo>
                    <a:cubicBezTo>
                      <a:pt x="489146" y="946969"/>
                      <a:pt x="482437" y="949287"/>
                      <a:pt x="476929" y="952959"/>
                    </a:cubicBezTo>
                    <a:lnTo>
                      <a:pt x="443878" y="1002535"/>
                    </a:lnTo>
                    <a:lnTo>
                      <a:pt x="432861" y="1019060"/>
                    </a:lnTo>
                    <a:cubicBezTo>
                      <a:pt x="429189" y="1024569"/>
                      <a:pt x="426526" y="1030905"/>
                      <a:pt x="421845" y="1035586"/>
                    </a:cubicBezTo>
                    <a:cubicBezTo>
                      <a:pt x="416336" y="1041094"/>
                      <a:pt x="410102" y="1045962"/>
                      <a:pt x="405319" y="1052111"/>
                    </a:cubicBezTo>
                    <a:cubicBezTo>
                      <a:pt x="397190" y="1062563"/>
                      <a:pt x="392648" y="1075799"/>
                      <a:pt x="383285" y="1085162"/>
                    </a:cubicBezTo>
                    <a:cubicBezTo>
                      <a:pt x="377777" y="1090670"/>
                      <a:pt x="371747" y="1095703"/>
                      <a:pt x="366760" y="1101687"/>
                    </a:cubicBezTo>
                    <a:cubicBezTo>
                      <a:pt x="362522" y="1106773"/>
                      <a:pt x="360424" y="1113531"/>
                      <a:pt x="355743" y="1118212"/>
                    </a:cubicBezTo>
                    <a:cubicBezTo>
                      <a:pt x="349251" y="1124704"/>
                      <a:pt x="341054" y="1129229"/>
                      <a:pt x="333710" y="1134737"/>
                    </a:cubicBezTo>
                    <a:cubicBezTo>
                      <a:pt x="331874" y="1140246"/>
                      <a:pt x="331422" y="1146432"/>
                      <a:pt x="328201" y="1151263"/>
                    </a:cubicBezTo>
                    <a:cubicBezTo>
                      <a:pt x="323880" y="1157745"/>
                      <a:pt x="316663" y="1161804"/>
                      <a:pt x="311676" y="1167788"/>
                    </a:cubicBezTo>
                    <a:cubicBezTo>
                      <a:pt x="307438" y="1172874"/>
                      <a:pt x="304331" y="1178805"/>
                      <a:pt x="300659" y="1184313"/>
                    </a:cubicBezTo>
                    <a:cubicBezTo>
                      <a:pt x="298823" y="1189822"/>
                      <a:pt x="299257" y="1196733"/>
                      <a:pt x="295151" y="1200839"/>
                    </a:cubicBezTo>
                    <a:cubicBezTo>
                      <a:pt x="291045" y="1204945"/>
                      <a:pt x="283819" y="1203750"/>
                      <a:pt x="278625" y="1206347"/>
                    </a:cubicBezTo>
                    <a:cubicBezTo>
                      <a:pt x="272704" y="1209308"/>
                      <a:pt x="267608" y="1213692"/>
                      <a:pt x="262100" y="1217364"/>
                    </a:cubicBezTo>
                    <a:cubicBezTo>
                      <a:pt x="211434" y="1141365"/>
                      <a:pt x="264331" y="1219387"/>
                      <a:pt x="223541" y="1162280"/>
                    </a:cubicBezTo>
                    <a:cubicBezTo>
                      <a:pt x="219693" y="1156893"/>
                      <a:pt x="217205" y="1150436"/>
                      <a:pt x="212524" y="1145754"/>
                    </a:cubicBezTo>
                    <a:cubicBezTo>
                      <a:pt x="207843" y="1141073"/>
                      <a:pt x="201507" y="1138409"/>
                      <a:pt x="195999" y="1134737"/>
                    </a:cubicBezTo>
                    <a:cubicBezTo>
                      <a:pt x="188654" y="1123720"/>
                      <a:pt x="181909" y="1112280"/>
                      <a:pt x="173965" y="1101687"/>
                    </a:cubicBezTo>
                    <a:cubicBezTo>
                      <a:pt x="168457" y="1094342"/>
                      <a:pt x="162705" y="1087174"/>
                      <a:pt x="157440" y="1079653"/>
                    </a:cubicBezTo>
                    <a:cubicBezTo>
                      <a:pt x="149847" y="1068806"/>
                      <a:pt x="135406" y="1046602"/>
                      <a:pt x="135406" y="1046602"/>
                    </a:cubicBezTo>
                    <a:cubicBezTo>
                      <a:pt x="126687" y="1011724"/>
                      <a:pt x="134097" y="1030867"/>
                      <a:pt x="107864" y="991518"/>
                    </a:cubicBezTo>
                    <a:lnTo>
                      <a:pt x="96847" y="974993"/>
                    </a:lnTo>
                    <a:lnTo>
                      <a:pt x="85830" y="958468"/>
                    </a:lnTo>
                    <a:cubicBezTo>
                      <a:pt x="72719" y="919136"/>
                      <a:pt x="81255" y="935079"/>
                      <a:pt x="63796" y="908892"/>
                    </a:cubicBezTo>
                    <a:cubicBezTo>
                      <a:pt x="61960" y="903383"/>
                      <a:pt x="60885" y="897560"/>
                      <a:pt x="58288" y="892366"/>
                    </a:cubicBezTo>
                    <a:cubicBezTo>
                      <a:pt x="55327" y="886445"/>
                      <a:pt x="49960" y="881891"/>
                      <a:pt x="47271" y="875841"/>
                    </a:cubicBezTo>
                    <a:cubicBezTo>
                      <a:pt x="21050" y="816844"/>
                      <a:pt x="50170" y="863663"/>
                      <a:pt x="25237" y="826265"/>
                    </a:cubicBezTo>
                    <a:lnTo>
                      <a:pt x="14220" y="793215"/>
                    </a:lnTo>
                    <a:cubicBezTo>
                      <a:pt x="12384" y="787706"/>
                      <a:pt x="8712" y="782496"/>
                      <a:pt x="8712" y="776689"/>
                    </a:cubicBezTo>
                    <a:lnTo>
                      <a:pt x="25237" y="776689"/>
                    </a:lnTo>
                    <a:close/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</p:grpSp>
        <p:sp>
          <p:nvSpPr>
            <p:cNvPr id="46" name="Forma libre 45"/>
            <p:cNvSpPr/>
            <p:nvPr/>
          </p:nvSpPr>
          <p:spPr>
            <a:xfrm>
              <a:off x="4819880" y="2467778"/>
              <a:ext cx="655503" cy="1019061"/>
            </a:xfrm>
            <a:custGeom>
              <a:avLst/>
              <a:gdLst>
                <a:gd name="connsiteX0" fmla="*/ 655503 w 655503"/>
                <a:gd name="connsiteY0" fmla="*/ 0 h 1019061"/>
                <a:gd name="connsiteX1" fmla="*/ 638978 w 655503"/>
                <a:gd name="connsiteY1" fmla="*/ 66102 h 1019061"/>
                <a:gd name="connsiteX2" fmla="*/ 616944 w 655503"/>
                <a:gd name="connsiteY2" fmla="*/ 99152 h 1019061"/>
                <a:gd name="connsiteX3" fmla="*/ 611436 w 655503"/>
                <a:gd name="connsiteY3" fmla="*/ 121186 h 1019061"/>
                <a:gd name="connsiteX4" fmla="*/ 605927 w 655503"/>
                <a:gd name="connsiteY4" fmla="*/ 148728 h 1019061"/>
                <a:gd name="connsiteX5" fmla="*/ 594910 w 655503"/>
                <a:gd name="connsiteY5" fmla="*/ 170762 h 1019061"/>
                <a:gd name="connsiteX6" fmla="*/ 578385 w 655503"/>
                <a:gd name="connsiteY6" fmla="*/ 203812 h 1019061"/>
                <a:gd name="connsiteX7" fmla="*/ 572877 w 655503"/>
                <a:gd name="connsiteY7" fmla="*/ 220338 h 1019061"/>
                <a:gd name="connsiteX8" fmla="*/ 550843 w 655503"/>
                <a:gd name="connsiteY8" fmla="*/ 253388 h 1019061"/>
                <a:gd name="connsiteX9" fmla="*/ 534318 w 655503"/>
                <a:gd name="connsiteY9" fmla="*/ 286439 h 1019061"/>
                <a:gd name="connsiteX10" fmla="*/ 523301 w 655503"/>
                <a:gd name="connsiteY10" fmla="*/ 324998 h 1019061"/>
                <a:gd name="connsiteX11" fmla="*/ 517792 w 655503"/>
                <a:gd name="connsiteY11" fmla="*/ 341523 h 1019061"/>
                <a:gd name="connsiteX12" fmla="*/ 501267 w 655503"/>
                <a:gd name="connsiteY12" fmla="*/ 352540 h 1019061"/>
                <a:gd name="connsiteX13" fmla="*/ 457200 w 655503"/>
                <a:gd name="connsiteY13" fmla="*/ 413133 h 1019061"/>
                <a:gd name="connsiteX14" fmla="*/ 440674 w 655503"/>
                <a:gd name="connsiteY14" fmla="*/ 435167 h 1019061"/>
                <a:gd name="connsiteX15" fmla="*/ 424149 w 655503"/>
                <a:gd name="connsiteY15" fmla="*/ 462709 h 1019061"/>
                <a:gd name="connsiteX16" fmla="*/ 391098 w 655503"/>
                <a:gd name="connsiteY16" fmla="*/ 523302 h 1019061"/>
                <a:gd name="connsiteX17" fmla="*/ 385590 w 655503"/>
                <a:gd name="connsiteY17" fmla="*/ 539827 h 1019061"/>
                <a:gd name="connsiteX18" fmla="*/ 380081 w 655503"/>
                <a:gd name="connsiteY18" fmla="*/ 583894 h 1019061"/>
                <a:gd name="connsiteX19" fmla="*/ 347031 w 655503"/>
                <a:gd name="connsiteY19" fmla="*/ 622453 h 1019061"/>
                <a:gd name="connsiteX20" fmla="*/ 324997 w 655503"/>
                <a:gd name="connsiteY20" fmla="*/ 655504 h 1019061"/>
                <a:gd name="connsiteX21" fmla="*/ 291947 w 655503"/>
                <a:gd name="connsiteY21" fmla="*/ 699571 h 1019061"/>
                <a:gd name="connsiteX22" fmla="*/ 253387 w 655503"/>
                <a:gd name="connsiteY22" fmla="*/ 738130 h 1019061"/>
                <a:gd name="connsiteX23" fmla="*/ 225845 w 655503"/>
                <a:gd name="connsiteY23" fmla="*/ 776689 h 1019061"/>
                <a:gd name="connsiteX24" fmla="*/ 220337 w 655503"/>
                <a:gd name="connsiteY24" fmla="*/ 793215 h 1019061"/>
                <a:gd name="connsiteX25" fmla="*/ 214828 w 655503"/>
                <a:gd name="connsiteY25" fmla="*/ 815249 h 1019061"/>
                <a:gd name="connsiteX26" fmla="*/ 198303 w 655503"/>
                <a:gd name="connsiteY26" fmla="*/ 826265 h 1019061"/>
                <a:gd name="connsiteX27" fmla="*/ 187286 w 655503"/>
                <a:gd name="connsiteY27" fmla="*/ 842791 h 1019061"/>
                <a:gd name="connsiteX28" fmla="*/ 165253 w 655503"/>
                <a:gd name="connsiteY28" fmla="*/ 859316 h 1019061"/>
                <a:gd name="connsiteX29" fmla="*/ 148727 w 655503"/>
                <a:gd name="connsiteY29" fmla="*/ 875841 h 1019061"/>
                <a:gd name="connsiteX30" fmla="*/ 126693 w 655503"/>
                <a:gd name="connsiteY30" fmla="*/ 892367 h 1019061"/>
                <a:gd name="connsiteX31" fmla="*/ 77118 w 655503"/>
                <a:gd name="connsiteY31" fmla="*/ 936434 h 1019061"/>
                <a:gd name="connsiteX32" fmla="*/ 55084 w 655503"/>
                <a:gd name="connsiteY32" fmla="*/ 963976 h 1019061"/>
                <a:gd name="connsiteX33" fmla="*/ 27542 w 655503"/>
                <a:gd name="connsiteY33" fmla="*/ 997027 h 1019061"/>
                <a:gd name="connsiteX34" fmla="*/ 11016 w 655503"/>
                <a:gd name="connsiteY34" fmla="*/ 1008044 h 1019061"/>
                <a:gd name="connsiteX35" fmla="*/ 0 w 655503"/>
                <a:gd name="connsiteY35" fmla="*/ 1019061 h 10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5503" h="1019061">
                  <a:moveTo>
                    <a:pt x="655503" y="0"/>
                  </a:moveTo>
                  <a:cubicBezTo>
                    <a:pt x="652750" y="16521"/>
                    <a:pt x="648678" y="51553"/>
                    <a:pt x="638978" y="66102"/>
                  </a:cubicBezTo>
                  <a:lnTo>
                    <a:pt x="616944" y="99152"/>
                  </a:lnTo>
                  <a:cubicBezTo>
                    <a:pt x="615108" y="106497"/>
                    <a:pt x="613078" y="113796"/>
                    <a:pt x="611436" y="121186"/>
                  </a:cubicBezTo>
                  <a:cubicBezTo>
                    <a:pt x="609405" y="130326"/>
                    <a:pt x="608888" y="139846"/>
                    <a:pt x="605927" y="148728"/>
                  </a:cubicBezTo>
                  <a:cubicBezTo>
                    <a:pt x="603330" y="156518"/>
                    <a:pt x="598145" y="163214"/>
                    <a:pt x="594910" y="170762"/>
                  </a:cubicBezTo>
                  <a:cubicBezTo>
                    <a:pt x="581227" y="202690"/>
                    <a:pt x="599557" y="172055"/>
                    <a:pt x="578385" y="203812"/>
                  </a:cubicBezTo>
                  <a:cubicBezTo>
                    <a:pt x="576549" y="209321"/>
                    <a:pt x="575697" y="215262"/>
                    <a:pt x="572877" y="220338"/>
                  </a:cubicBezTo>
                  <a:cubicBezTo>
                    <a:pt x="566447" y="231912"/>
                    <a:pt x="555030" y="240827"/>
                    <a:pt x="550843" y="253388"/>
                  </a:cubicBezTo>
                  <a:cubicBezTo>
                    <a:pt x="536997" y="294925"/>
                    <a:pt x="555673" y="243729"/>
                    <a:pt x="534318" y="286439"/>
                  </a:cubicBezTo>
                  <a:cubicBezTo>
                    <a:pt x="529912" y="295251"/>
                    <a:pt x="525657" y="316753"/>
                    <a:pt x="523301" y="324998"/>
                  </a:cubicBezTo>
                  <a:cubicBezTo>
                    <a:pt x="521706" y="330581"/>
                    <a:pt x="521419" y="336989"/>
                    <a:pt x="517792" y="341523"/>
                  </a:cubicBezTo>
                  <a:cubicBezTo>
                    <a:pt x="513656" y="346693"/>
                    <a:pt x="506775" y="348868"/>
                    <a:pt x="501267" y="352540"/>
                  </a:cubicBezTo>
                  <a:cubicBezTo>
                    <a:pt x="480067" y="384339"/>
                    <a:pt x="494216" y="363778"/>
                    <a:pt x="457200" y="413133"/>
                  </a:cubicBezTo>
                  <a:cubicBezTo>
                    <a:pt x="451691" y="420478"/>
                    <a:pt x="445398" y="427294"/>
                    <a:pt x="440674" y="435167"/>
                  </a:cubicBezTo>
                  <a:cubicBezTo>
                    <a:pt x="435166" y="444348"/>
                    <a:pt x="429225" y="453282"/>
                    <a:pt x="424149" y="462709"/>
                  </a:cubicBezTo>
                  <a:cubicBezTo>
                    <a:pt x="389157" y="527694"/>
                    <a:pt x="415255" y="487066"/>
                    <a:pt x="391098" y="523302"/>
                  </a:cubicBezTo>
                  <a:cubicBezTo>
                    <a:pt x="389262" y="528810"/>
                    <a:pt x="386629" y="534114"/>
                    <a:pt x="385590" y="539827"/>
                  </a:cubicBezTo>
                  <a:cubicBezTo>
                    <a:pt x="382942" y="554392"/>
                    <a:pt x="384762" y="569850"/>
                    <a:pt x="380081" y="583894"/>
                  </a:cubicBezTo>
                  <a:cubicBezTo>
                    <a:pt x="374970" y="599225"/>
                    <a:pt x="356397" y="610411"/>
                    <a:pt x="347031" y="622453"/>
                  </a:cubicBezTo>
                  <a:cubicBezTo>
                    <a:pt x="338902" y="632905"/>
                    <a:pt x="332342" y="644487"/>
                    <a:pt x="324997" y="655504"/>
                  </a:cubicBezTo>
                  <a:cubicBezTo>
                    <a:pt x="313192" y="673212"/>
                    <a:pt x="307934" y="682131"/>
                    <a:pt x="291947" y="699571"/>
                  </a:cubicBezTo>
                  <a:cubicBezTo>
                    <a:pt x="279664" y="712970"/>
                    <a:pt x="264293" y="723588"/>
                    <a:pt x="253387" y="738130"/>
                  </a:cubicBezTo>
                  <a:cubicBezTo>
                    <a:pt x="232890" y="765460"/>
                    <a:pt x="241955" y="752525"/>
                    <a:pt x="225845" y="776689"/>
                  </a:cubicBezTo>
                  <a:cubicBezTo>
                    <a:pt x="224009" y="782198"/>
                    <a:pt x="221932" y="787632"/>
                    <a:pt x="220337" y="793215"/>
                  </a:cubicBezTo>
                  <a:cubicBezTo>
                    <a:pt x="218257" y="800494"/>
                    <a:pt x="219028" y="808950"/>
                    <a:pt x="214828" y="815249"/>
                  </a:cubicBezTo>
                  <a:cubicBezTo>
                    <a:pt x="211156" y="820757"/>
                    <a:pt x="203811" y="822593"/>
                    <a:pt x="198303" y="826265"/>
                  </a:cubicBezTo>
                  <a:cubicBezTo>
                    <a:pt x="194631" y="831774"/>
                    <a:pt x="191967" y="838110"/>
                    <a:pt x="187286" y="842791"/>
                  </a:cubicBezTo>
                  <a:cubicBezTo>
                    <a:pt x="180795" y="849283"/>
                    <a:pt x="172223" y="853341"/>
                    <a:pt x="165253" y="859316"/>
                  </a:cubicBezTo>
                  <a:cubicBezTo>
                    <a:pt x="159338" y="864386"/>
                    <a:pt x="154642" y="870771"/>
                    <a:pt x="148727" y="875841"/>
                  </a:cubicBezTo>
                  <a:cubicBezTo>
                    <a:pt x="141756" y="881816"/>
                    <a:pt x="133517" y="886225"/>
                    <a:pt x="126693" y="892367"/>
                  </a:cubicBezTo>
                  <a:cubicBezTo>
                    <a:pt x="72792" y="940879"/>
                    <a:pt x="113477" y="912194"/>
                    <a:pt x="77118" y="936434"/>
                  </a:cubicBezTo>
                  <a:cubicBezTo>
                    <a:pt x="68074" y="963563"/>
                    <a:pt x="78083" y="944809"/>
                    <a:pt x="55084" y="963976"/>
                  </a:cubicBezTo>
                  <a:cubicBezTo>
                    <a:pt x="926" y="1009110"/>
                    <a:pt x="70884" y="953687"/>
                    <a:pt x="27542" y="997027"/>
                  </a:cubicBezTo>
                  <a:cubicBezTo>
                    <a:pt x="22860" y="1001708"/>
                    <a:pt x="16186" y="1003908"/>
                    <a:pt x="11016" y="1008044"/>
                  </a:cubicBezTo>
                  <a:cubicBezTo>
                    <a:pt x="6961" y="1011288"/>
                    <a:pt x="3672" y="1015389"/>
                    <a:pt x="0" y="1019061"/>
                  </a:cubicBezTo>
                </a:path>
              </a:pathLst>
            </a:custGeom>
            <a:noFill/>
            <a:ln w="57150" cap="rnd" cmpd="sng" algn="ctr">
              <a:solidFill>
                <a:srgbClr val="3E8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</p:grpSp>
      <p:sp>
        <p:nvSpPr>
          <p:cNvPr id="76" name="Terminador 75"/>
          <p:cNvSpPr/>
          <p:nvPr/>
        </p:nvSpPr>
        <p:spPr>
          <a:xfrm>
            <a:off x="6096632" y="3401697"/>
            <a:ext cx="563880" cy="182880"/>
          </a:xfrm>
          <a:prstGeom prst="flowChartTerminator">
            <a:avLst/>
          </a:prstGeom>
          <a:solidFill>
            <a:srgbClr val="92D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77" name="Terminador 76"/>
          <p:cNvSpPr/>
          <p:nvPr/>
        </p:nvSpPr>
        <p:spPr>
          <a:xfrm>
            <a:off x="4184502" y="3652527"/>
            <a:ext cx="563880" cy="182880"/>
          </a:xfrm>
          <a:prstGeom prst="flowChartTerminator">
            <a:avLst/>
          </a:prstGeom>
          <a:solidFill>
            <a:srgbClr val="92D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78" name="Terminador 77"/>
          <p:cNvSpPr/>
          <p:nvPr/>
        </p:nvSpPr>
        <p:spPr>
          <a:xfrm>
            <a:off x="6404536" y="2805350"/>
            <a:ext cx="563880" cy="182880"/>
          </a:xfrm>
          <a:prstGeom prst="flowChartTerminator">
            <a:avLst/>
          </a:prstGeom>
          <a:solidFill>
            <a:srgbClr val="92D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79" name="Terminador 78"/>
          <p:cNvSpPr/>
          <p:nvPr/>
        </p:nvSpPr>
        <p:spPr>
          <a:xfrm>
            <a:off x="5539753" y="3106575"/>
            <a:ext cx="563880" cy="182880"/>
          </a:xfrm>
          <a:prstGeom prst="flowChartTerminator">
            <a:avLst/>
          </a:prstGeom>
          <a:solidFill>
            <a:srgbClr val="92D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81" name="Terminador 80"/>
          <p:cNvSpPr/>
          <p:nvPr/>
        </p:nvSpPr>
        <p:spPr>
          <a:xfrm>
            <a:off x="4677039" y="3372216"/>
            <a:ext cx="563880" cy="182880"/>
          </a:xfrm>
          <a:prstGeom prst="flowChartTerminator">
            <a:avLst/>
          </a:prstGeom>
          <a:solidFill>
            <a:srgbClr val="92D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82" name="Terminador 81"/>
          <p:cNvSpPr/>
          <p:nvPr/>
        </p:nvSpPr>
        <p:spPr>
          <a:xfrm>
            <a:off x="6894328" y="3462710"/>
            <a:ext cx="563880" cy="182880"/>
          </a:xfrm>
          <a:prstGeom prst="flowChartTerminator">
            <a:avLst/>
          </a:prstGeom>
          <a:solidFill>
            <a:srgbClr val="92D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83" name="Terminador 82"/>
          <p:cNvSpPr/>
          <p:nvPr/>
        </p:nvSpPr>
        <p:spPr>
          <a:xfrm>
            <a:off x="4099270" y="2955160"/>
            <a:ext cx="563880" cy="182880"/>
          </a:xfrm>
          <a:prstGeom prst="flowChartTerminator">
            <a:avLst/>
          </a:prstGeom>
          <a:solidFill>
            <a:srgbClr val="92D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grpSp>
        <p:nvGrpSpPr>
          <p:cNvPr id="84" name="Agrupar 83"/>
          <p:cNvGrpSpPr/>
          <p:nvPr/>
        </p:nvGrpSpPr>
        <p:grpSpPr>
          <a:xfrm>
            <a:off x="5363993" y="2989094"/>
            <a:ext cx="565358" cy="639002"/>
            <a:chOff x="4819880" y="2331938"/>
            <a:chExt cx="1270452" cy="1509436"/>
          </a:xfrm>
        </p:grpSpPr>
        <p:grpSp>
          <p:nvGrpSpPr>
            <p:cNvPr id="85" name="Agrupar 84"/>
            <p:cNvGrpSpPr/>
            <p:nvPr/>
          </p:nvGrpSpPr>
          <p:grpSpPr>
            <a:xfrm>
              <a:off x="4843909" y="2331938"/>
              <a:ext cx="1246423" cy="1509436"/>
              <a:chOff x="4843909" y="2331938"/>
              <a:chExt cx="1246423" cy="1509436"/>
            </a:xfrm>
          </p:grpSpPr>
          <p:sp>
            <p:nvSpPr>
              <p:cNvPr id="87" name="Forma libre 86"/>
              <p:cNvSpPr/>
              <p:nvPr/>
            </p:nvSpPr>
            <p:spPr>
              <a:xfrm rot="3673807">
                <a:off x="5100810" y="2851852"/>
                <a:ext cx="732621" cy="1246423"/>
              </a:xfrm>
              <a:custGeom>
                <a:avLst/>
                <a:gdLst>
                  <a:gd name="connsiteX0" fmla="*/ 0 w 451691"/>
                  <a:gd name="connsiteY0" fmla="*/ 424152 h 952962"/>
                  <a:gd name="connsiteX1" fmla="*/ 5508 w 451691"/>
                  <a:gd name="connsiteY1" fmla="*/ 347034 h 952962"/>
                  <a:gd name="connsiteX2" fmla="*/ 16525 w 451691"/>
                  <a:gd name="connsiteY2" fmla="*/ 325000 h 952962"/>
                  <a:gd name="connsiteX3" fmla="*/ 22033 w 451691"/>
                  <a:gd name="connsiteY3" fmla="*/ 308475 h 952962"/>
                  <a:gd name="connsiteX4" fmla="*/ 55084 w 451691"/>
                  <a:gd name="connsiteY4" fmla="*/ 258899 h 952962"/>
                  <a:gd name="connsiteX5" fmla="*/ 77118 w 451691"/>
                  <a:gd name="connsiteY5" fmla="*/ 225848 h 952962"/>
                  <a:gd name="connsiteX6" fmla="*/ 88135 w 451691"/>
                  <a:gd name="connsiteY6" fmla="*/ 209323 h 952962"/>
                  <a:gd name="connsiteX7" fmla="*/ 104660 w 451691"/>
                  <a:gd name="connsiteY7" fmla="*/ 192798 h 952962"/>
                  <a:gd name="connsiteX8" fmla="*/ 115677 w 451691"/>
                  <a:gd name="connsiteY8" fmla="*/ 176273 h 952962"/>
                  <a:gd name="connsiteX9" fmla="*/ 148727 w 451691"/>
                  <a:gd name="connsiteY9" fmla="*/ 148730 h 952962"/>
                  <a:gd name="connsiteX10" fmla="*/ 181778 w 451691"/>
                  <a:gd name="connsiteY10" fmla="*/ 115680 h 952962"/>
                  <a:gd name="connsiteX11" fmla="*/ 231354 w 451691"/>
                  <a:gd name="connsiteY11" fmla="*/ 82629 h 952962"/>
                  <a:gd name="connsiteX12" fmla="*/ 264404 w 451691"/>
                  <a:gd name="connsiteY12" fmla="*/ 60595 h 952962"/>
                  <a:gd name="connsiteX13" fmla="*/ 280930 w 451691"/>
                  <a:gd name="connsiteY13" fmla="*/ 49579 h 952962"/>
                  <a:gd name="connsiteX14" fmla="*/ 352539 w 451691"/>
                  <a:gd name="connsiteY14" fmla="*/ 33053 h 952962"/>
                  <a:gd name="connsiteX15" fmla="*/ 407624 w 451691"/>
                  <a:gd name="connsiteY15" fmla="*/ 16528 h 952962"/>
                  <a:gd name="connsiteX16" fmla="*/ 424149 w 451691"/>
                  <a:gd name="connsiteY16" fmla="*/ 11020 h 952962"/>
                  <a:gd name="connsiteX17" fmla="*/ 446183 w 451691"/>
                  <a:gd name="connsiteY17" fmla="*/ 16528 h 952962"/>
                  <a:gd name="connsiteX18" fmla="*/ 451691 w 451691"/>
                  <a:gd name="connsiteY18" fmla="*/ 192798 h 952962"/>
                  <a:gd name="connsiteX19" fmla="*/ 446183 w 451691"/>
                  <a:gd name="connsiteY19" fmla="*/ 319492 h 952962"/>
                  <a:gd name="connsiteX20" fmla="*/ 435166 w 451691"/>
                  <a:gd name="connsiteY20" fmla="*/ 369068 h 952962"/>
                  <a:gd name="connsiteX21" fmla="*/ 429657 w 451691"/>
                  <a:gd name="connsiteY21" fmla="*/ 391101 h 952962"/>
                  <a:gd name="connsiteX22" fmla="*/ 418641 w 451691"/>
                  <a:gd name="connsiteY22" fmla="*/ 407627 h 952962"/>
                  <a:gd name="connsiteX23" fmla="*/ 407624 w 451691"/>
                  <a:gd name="connsiteY23" fmla="*/ 429660 h 952962"/>
                  <a:gd name="connsiteX24" fmla="*/ 396607 w 451691"/>
                  <a:gd name="connsiteY24" fmla="*/ 446186 h 952962"/>
                  <a:gd name="connsiteX25" fmla="*/ 363556 w 451691"/>
                  <a:gd name="connsiteY25" fmla="*/ 506779 h 952962"/>
                  <a:gd name="connsiteX26" fmla="*/ 358048 w 451691"/>
                  <a:gd name="connsiteY26" fmla="*/ 523304 h 952962"/>
                  <a:gd name="connsiteX27" fmla="*/ 336014 w 451691"/>
                  <a:gd name="connsiteY27" fmla="*/ 556354 h 952962"/>
                  <a:gd name="connsiteX28" fmla="*/ 330506 w 451691"/>
                  <a:gd name="connsiteY28" fmla="*/ 572880 h 952962"/>
                  <a:gd name="connsiteX29" fmla="*/ 291947 w 451691"/>
                  <a:gd name="connsiteY29" fmla="*/ 633473 h 952962"/>
                  <a:gd name="connsiteX30" fmla="*/ 247879 w 451691"/>
                  <a:gd name="connsiteY30" fmla="*/ 699574 h 952962"/>
                  <a:gd name="connsiteX31" fmla="*/ 225845 w 451691"/>
                  <a:gd name="connsiteY31" fmla="*/ 721607 h 952962"/>
                  <a:gd name="connsiteX32" fmla="*/ 203812 w 451691"/>
                  <a:gd name="connsiteY32" fmla="*/ 749150 h 952962"/>
                  <a:gd name="connsiteX33" fmla="*/ 187286 w 451691"/>
                  <a:gd name="connsiteY33" fmla="*/ 760167 h 952962"/>
                  <a:gd name="connsiteX34" fmla="*/ 143219 w 451691"/>
                  <a:gd name="connsiteY34" fmla="*/ 815251 h 952962"/>
                  <a:gd name="connsiteX35" fmla="*/ 165253 w 451691"/>
                  <a:gd name="connsiteY35" fmla="*/ 848301 h 952962"/>
                  <a:gd name="connsiteX36" fmla="*/ 148727 w 451691"/>
                  <a:gd name="connsiteY36" fmla="*/ 870335 h 952962"/>
                  <a:gd name="connsiteX37" fmla="*/ 137710 w 451691"/>
                  <a:gd name="connsiteY37" fmla="*/ 886860 h 952962"/>
                  <a:gd name="connsiteX38" fmla="*/ 93643 w 451691"/>
                  <a:gd name="connsiteY38" fmla="*/ 919911 h 952962"/>
                  <a:gd name="connsiteX39" fmla="*/ 60592 w 451691"/>
                  <a:gd name="connsiteY39" fmla="*/ 947453 h 952962"/>
                  <a:gd name="connsiteX40" fmla="*/ 44067 w 451691"/>
                  <a:gd name="connsiteY40" fmla="*/ 952962 h 952962"/>
                  <a:gd name="connsiteX41" fmla="*/ 60592 w 451691"/>
                  <a:gd name="connsiteY41" fmla="*/ 793217 h 952962"/>
                  <a:gd name="connsiteX42" fmla="*/ 66101 w 451691"/>
                  <a:gd name="connsiteY42" fmla="*/ 743641 h 952962"/>
                  <a:gd name="connsiteX43" fmla="*/ 77118 w 451691"/>
                  <a:gd name="connsiteY43" fmla="*/ 578388 h 952962"/>
                  <a:gd name="connsiteX44" fmla="*/ 82626 w 451691"/>
                  <a:gd name="connsiteY44" fmla="*/ 539829 h 952962"/>
                  <a:gd name="connsiteX45" fmla="*/ 88135 w 451691"/>
                  <a:gd name="connsiteY45" fmla="*/ 523304 h 952962"/>
                  <a:gd name="connsiteX46" fmla="*/ 115677 w 451691"/>
                  <a:gd name="connsiteY46" fmla="*/ 440677 h 952962"/>
                  <a:gd name="connsiteX47" fmla="*/ 154236 w 451691"/>
                  <a:gd name="connsiteY47" fmla="*/ 380085 h 952962"/>
                  <a:gd name="connsiteX48" fmla="*/ 165253 w 451691"/>
                  <a:gd name="connsiteY48" fmla="*/ 363559 h 952962"/>
                  <a:gd name="connsiteX49" fmla="*/ 192795 w 451691"/>
                  <a:gd name="connsiteY49" fmla="*/ 313983 h 952962"/>
                  <a:gd name="connsiteX50" fmla="*/ 225845 w 451691"/>
                  <a:gd name="connsiteY50" fmla="*/ 264407 h 952962"/>
                  <a:gd name="connsiteX51" fmla="*/ 253388 w 451691"/>
                  <a:gd name="connsiteY51" fmla="*/ 247882 h 952962"/>
                  <a:gd name="connsiteX52" fmla="*/ 264404 w 451691"/>
                  <a:gd name="connsiteY52" fmla="*/ 231357 h 952962"/>
                  <a:gd name="connsiteX53" fmla="*/ 280930 w 451691"/>
                  <a:gd name="connsiteY53" fmla="*/ 220340 h 952962"/>
                  <a:gd name="connsiteX54" fmla="*/ 302963 w 451691"/>
                  <a:gd name="connsiteY54" fmla="*/ 203815 h 952962"/>
                  <a:gd name="connsiteX55" fmla="*/ 319489 w 451691"/>
                  <a:gd name="connsiteY55" fmla="*/ 181781 h 952962"/>
                  <a:gd name="connsiteX56" fmla="*/ 352539 w 451691"/>
                  <a:gd name="connsiteY56" fmla="*/ 159747 h 952962"/>
                  <a:gd name="connsiteX57" fmla="*/ 391098 w 451691"/>
                  <a:gd name="connsiteY57" fmla="*/ 110171 h 952962"/>
                  <a:gd name="connsiteX58" fmla="*/ 402115 w 451691"/>
                  <a:gd name="connsiteY58" fmla="*/ 77121 h 952962"/>
                  <a:gd name="connsiteX59" fmla="*/ 407624 w 451691"/>
                  <a:gd name="connsiteY59" fmla="*/ 60595 h 952962"/>
                  <a:gd name="connsiteX60" fmla="*/ 424149 w 451691"/>
                  <a:gd name="connsiteY60" fmla="*/ 44070 h 952962"/>
                  <a:gd name="connsiteX61" fmla="*/ 446183 w 451691"/>
                  <a:gd name="connsiteY61" fmla="*/ 33053 h 95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51691" h="952962">
                    <a:moveTo>
                      <a:pt x="0" y="424152"/>
                    </a:moveTo>
                    <a:cubicBezTo>
                      <a:pt x="1836" y="398446"/>
                      <a:pt x="1271" y="372455"/>
                      <a:pt x="5508" y="347034"/>
                    </a:cubicBezTo>
                    <a:cubicBezTo>
                      <a:pt x="6858" y="338934"/>
                      <a:pt x="13290" y="332548"/>
                      <a:pt x="16525" y="325000"/>
                    </a:cubicBezTo>
                    <a:cubicBezTo>
                      <a:pt x="18812" y="319663"/>
                      <a:pt x="19213" y="313551"/>
                      <a:pt x="22033" y="308475"/>
                    </a:cubicBezTo>
                    <a:cubicBezTo>
                      <a:pt x="22037" y="308468"/>
                      <a:pt x="49573" y="267165"/>
                      <a:pt x="55084" y="258899"/>
                    </a:cubicBezTo>
                    <a:lnTo>
                      <a:pt x="77118" y="225848"/>
                    </a:lnTo>
                    <a:cubicBezTo>
                      <a:pt x="80790" y="220340"/>
                      <a:pt x="83454" y="214004"/>
                      <a:pt x="88135" y="209323"/>
                    </a:cubicBezTo>
                    <a:cubicBezTo>
                      <a:pt x="93643" y="203815"/>
                      <a:pt x="99673" y="198782"/>
                      <a:pt x="104660" y="192798"/>
                    </a:cubicBezTo>
                    <a:cubicBezTo>
                      <a:pt x="108898" y="187712"/>
                      <a:pt x="111439" y="181359"/>
                      <a:pt x="115677" y="176273"/>
                    </a:cubicBezTo>
                    <a:cubicBezTo>
                      <a:pt x="142587" y="143980"/>
                      <a:pt x="120873" y="173489"/>
                      <a:pt x="148727" y="148730"/>
                    </a:cubicBezTo>
                    <a:cubicBezTo>
                      <a:pt x="160372" y="138379"/>
                      <a:pt x="168815" y="124322"/>
                      <a:pt x="181778" y="115680"/>
                    </a:cubicBezTo>
                    <a:lnTo>
                      <a:pt x="231354" y="82629"/>
                    </a:lnTo>
                    <a:lnTo>
                      <a:pt x="264404" y="60595"/>
                    </a:lnTo>
                    <a:cubicBezTo>
                      <a:pt x="269913" y="56923"/>
                      <a:pt x="274649" y="51673"/>
                      <a:pt x="280930" y="49579"/>
                    </a:cubicBezTo>
                    <a:cubicBezTo>
                      <a:pt x="337805" y="30620"/>
                      <a:pt x="289618" y="44493"/>
                      <a:pt x="352539" y="33053"/>
                    </a:cubicBezTo>
                    <a:cubicBezTo>
                      <a:pt x="370860" y="29722"/>
                      <a:pt x="390368" y="22280"/>
                      <a:pt x="407624" y="16528"/>
                    </a:cubicBezTo>
                    <a:lnTo>
                      <a:pt x="424149" y="11020"/>
                    </a:lnTo>
                    <a:cubicBezTo>
                      <a:pt x="438586" y="1395"/>
                      <a:pt x="444649" y="-10323"/>
                      <a:pt x="446183" y="16528"/>
                    </a:cubicBezTo>
                    <a:cubicBezTo>
                      <a:pt x="449537" y="75218"/>
                      <a:pt x="449855" y="134041"/>
                      <a:pt x="451691" y="192798"/>
                    </a:cubicBezTo>
                    <a:cubicBezTo>
                      <a:pt x="449855" y="235029"/>
                      <a:pt x="449091" y="277321"/>
                      <a:pt x="446183" y="319492"/>
                    </a:cubicBezTo>
                    <a:cubicBezTo>
                      <a:pt x="443925" y="352237"/>
                      <a:pt x="442019" y="345083"/>
                      <a:pt x="435166" y="369068"/>
                    </a:cubicBezTo>
                    <a:cubicBezTo>
                      <a:pt x="433086" y="376347"/>
                      <a:pt x="432639" y="384143"/>
                      <a:pt x="429657" y="391101"/>
                    </a:cubicBezTo>
                    <a:cubicBezTo>
                      <a:pt x="427049" y="397186"/>
                      <a:pt x="421926" y="401879"/>
                      <a:pt x="418641" y="407627"/>
                    </a:cubicBezTo>
                    <a:cubicBezTo>
                      <a:pt x="414567" y="414756"/>
                      <a:pt x="411698" y="422531"/>
                      <a:pt x="407624" y="429660"/>
                    </a:cubicBezTo>
                    <a:cubicBezTo>
                      <a:pt x="404339" y="435408"/>
                      <a:pt x="399777" y="440374"/>
                      <a:pt x="396607" y="446186"/>
                    </a:cubicBezTo>
                    <a:cubicBezTo>
                      <a:pt x="359115" y="514921"/>
                      <a:pt x="388721" y="469031"/>
                      <a:pt x="363556" y="506779"/>
                    </a:cubicBezTo>
                    <a:cubicBezTo>
                      <a:pt x="361720" y="512287"/>
                      <a:pt x="360868" y="518228"/>
                      <a:pt x="358048" y="523304"/>
                    </a:cubicBezTo>
                    <a:cubicBezTo>
                      <a:pt x="351618" y="534878"/>
                      <a:pt x="336014" y="556354"/>
                      <a:pt x="336014" y="556354"/>
                    </a:cubicBezTo>
                    <a:cubicBezTo>
                      <a:pt x="334178" y="561863"/>
                      <a:pt x="333287" y="567782"/>
                      <a:pt x="330506" y="572880"/>
                    </a:cubicBezTo>
                    <a:cubicBezTo>
                      <a:pt x="312444" y="605992"/>
                      <a:pt x="307606" y="608866"/>
                      <a:pt x="291947" y="633473"/>
                    </a:cubicBezTo>
                    <a:cubicBezTo>
                      <a:pt x="279961" y="652308"/>
                      <a:pt x="263973" y="681181"/>
                      <a:pt x="247879" y="699574"/>
                    </a:cubicBezTo>
                    <a:cubicBezTo>
                      <a:pt x="241039" y="707391"/>
                      <a:pt x="232745" y="713844"/>
                      <a:pt x="225845" y="721607"/>
                    </a:cubicBezTo>
                    <a:cubicBezTo>
                      <a:pt x="218034" y="730394"/>
                      <a:pt x="212125" y="740836"/>
                      <a:pt x="203812" y="749150"/>
                    </a:cubicBezTo>
                    <a:cubicBezTo>
                      <a:pt x="199131" y="753831"/>
                      <a:pt x="192372" y="755929"/>
                      <a:pt x="187286" y="760167"/>
                    </a:cubicBezTo>
                    <a:cubicBezTo>
                      <a:pt x="168982" y="775420"/>
                      <a:pt x="156271" y="795674"/>
                      <a:pt x="143219" y="815251"/>
                    </a:cubicBezTo>
                    <a:cubicBezTo>
                      <a:pt x="150564" y="826268"/>
                      <a:pt x="173197" y="837709"/>
                      <a:pt x="165253" y="848301"/>
                    </a:cubicBezTo>
                    <a:cubicBezTo>
                      <a:pt x="159744" y="855646"/>
                      <a:pt x="154063" y="862864"/>
                      <a:pt x="148727" y="870335"/>
                    </a:cubicBezTo>
                    <a:cubicBezTo>
                      <a:pt x="144879" y="875722"/>
                      <a:pt x="142631" y="882431"/>
                      <a:pt x="137710" y="886860"/>
                    </a:cubicBezTo>
                    <a:cubicBezTo>
                      <a:pt x="124062" y="899143"/>
                      <a:pt x="106626" y="906928"/>
                      <a:pt x="93643" y="919911"/>
                    </a:cubicBezTo>
                    <a:cubicBezTo>
                      <a:pt x="81459" y="932095"/>
                      <a:pt x="75932" y="939783"/>
                      <a:pt x="60592" y="947453"/>
                    </a:cubicBezTo>
                    <a:cubicBezTo>
                      <a:pt x="55399" y="950050"/>
                      <a:pt x="49575" y="951126"/>
                      <a:pt x="44067" y="952962"/>
                    </a:cubicBezTo>
                    <a:cubicBezTo>
                      <a:pt x="56721" y="826422"/>
                      <a:pt x="51017" y="879395"/>
                      <a:pt x="60592" y="793217"/>
                    </a:cubicBezTo>
                    <a:lnTo>
                      <a:pt x="66101" y="743641"/>
                    </a:lnTo>
                    <a:cubicBezTo>
                      <a:pt x="70656" y="647974"/>
                      <a:pt x="68097" y="650558"/>
                      <a:pt x="77118" y="578388"/>
                    </a:cubicBezTo>
                    <a:cubicBezTo>
                      <a:pt x="78728" y="565505"/>
                      <a:pt x="80080" y="552560"/>
                      <a:pt x="82626" y="539829"/>
                    </a:cubicBezTo>
                    <a:cubicBezTo>
                      <a:pt x="83765" y="534135"/>
                      <a:pt x="86727" y="528937"/>
                      <a:pt x="88135" y="523304"/>
                    </a:cubicBezTo>
                    <a:cubicBezTo>
                      <a:pt x="97232" y="486916"/>
                      <a:pt x="90776" y="482179"/>
                      <a:pt x="115677" y="440677"/>
                    </a:cubicBezTo>
                    <a:cubicBezTo>
                      <a:pt x="139018" y="401774"/>
                      <a:pt x="126258" y="422052"/>
                      <a:pt x="154236" y="380085"/>
                    </a:cubicBezTo>
                    <a:cubicBezTo>
                      <a:pt x="157908" y="374576"/>
                      <a:pt x="162292" y="369481"/>
                      <a:pt x="165253" y="363559"/>
                    </a:cubicBezTo>
                    <a:cubicBezTo>
                      <a:pt x="177078" y="339911"/>
                      <a:pt x="177236" y="338187"/>
                      <a:pt x="192795" y="313983"/>
                    </a:cubicBezTo>
                    <a:cubicBezTo>
                      <a:pt x="203535" y="297276"/>
                      <a:pt x="208814" y="274625"/>
                      <a:pt x="225845" y="264407"/>
                    </a:cubicBezTo>
                    <a:lnTo>
                      <a:pt x="253388" y="247882"/>
                    </a:lnTo>
                    <a:cubicBezTo>
                      <a:pt x="257060" y="242374"/>
                      <a:pt x="259723" y="236038"/>
                      <a:pt x="264404" y="231357"/>
                    </a:cubicBezTo>
                    <a:cubicBezTo>
                      <a:pt x="269085" y="226676"/>
                      <a:pt x="275543" y="224188"/>
                      <a:pt x="280930" y="220340"/>
                    </a:cubicBezTo>
                    <a:cubicBezTo>
                      <a:pt x="288400" y="215004"/>
                      <a:pt x="296471" y="210307"/>
                      <a:pt x="302963" y="203815"/>
                    </a:cubicBezTo>
                    <a:cubicBezTo>
                      <a:pt x="309455" y="197323"/>
                      <a:pt x="312627" y="187881"/>
                      <a:pt x="319489" y="181781"/>
                    </a:cubicBezTo>
                    <a:cubicBezTo>
                      <a:pt x="329385" y="172984"/>
                      <a:pt x="352539" y="159747"/>
                      <a:pt x="352539" y="159747"/>
                    </a:cubicBezTo>
                    <a:cubicBezTo>
                      <a:pt x="378894" y="120215"/>
                      <a:pt x="365211" y="136060"/>
                      <a:pt x="391098" y="110171"/>
                    </a:cubicBezTo>
                    <a:lnTo>
                      <a:pt x="402115" y="77121"/>
                    </a:lnTo>
                    <a:cubicBezTo>
                      <a:pt x="403951" y="71612"/>
                      <a:pt x="403518" y="64701"/>
                      <a:pt x="407624" y="60595"/>
                    </a:cubicBezTo>
                    <a:cubicBezTo>
                      <a:pt x="413132" y="55087"/>
                      <a:pt x="418165" y="49057"/>
                      <a:pt x="424149" y="44070"/>
                    </a:cubicBezTo>
                    <a:cubicBezTo>
                      <a:pt x="438592" y="32034"/>
                      <a:pt x="435055" y="33053"/>
                      <a:pt x="446183" y="33053"/>
                    </a:cubicBezTo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  <p:sp>
            <p:nvSpPr>
              <p:cNvPr id="88" name="Forma libre 87"/>
              <p:cNvSpPr/>
              <p:nvPr/>
            </p:nvSpPr>
            <p:spPr>
              <a:xfrm rot="1814321">
                <a:off x="4916998" y="2331938"/>
                <a:ext cx="461605" cy="1270752"/>
              </a:xfrm>
              <a:custGeom>
                <a:avLst/>
                <a:gdLst>
                  <a:gd name="connsiteX0" fmla="*/ 25237 w 581589"/>
                  <a:gd name="connsiteY0" fmla="*/ 776689 h 1217364"/>
                  <a:gd name="connsiteX1" fmla="*/ 8712 w 581589"/>
                  <a:gd name="connsiteY1" fmla="*/ 721605 h 1217364"/>
                  <a:gd name="connsiteX2" fmla="*/ 3204 w 581589"/>
                  <a:gd name="connsiteY2" fmla="*/ 705080 h 1217364"/>
                  <a:gd name="connsiteX3" fmla="*/ 14220 w 581589"/>
                  <a:gd name="connsiteY3" fmla="*/ 435166 h 1217364"/>
                  <a:gd name="connsiteX4" fmla="*/ 19729 w 581589"/>
                  <a:gd name="connsiteY4" fmla="*/ 418641 h 1217364"/>
                  <a:gd name="connsiteX5" fmla="*/ 25237 w 581589"/>
                  <a:gd name="connsiteY5" fmla="*/ 319489 h 1217364"/>
                  <a:gd name="connsiteX6" fmla="*/ 36254 w 581589"/>
                  <a:gd name="connsiteY6" fmla="*/ 302964 h 1217364"/>
                  <a:gd name="connsiteX7" fmla="*/ 41763 w 581589"/>
                  <a:gd name="connsiteY7" fmla="*/ 286439 h 1217364"/>
                  <a:gd name="connsiteX8" fmla="*/ 74813 w 581589"/>
                  <a:gd name="connsiteY8" fmla="*/ 253388 h 1217364"/>
                  <a:gd name="connsiteX9" fmla="*/ 102355 w 581589"/>
                  <a:gd name="connsiteY9" fmla="*/ 220337 h 1217364"/>
                  <a:gd name="connsiteX10" fmla="*/ 124389 w 581589"/>
                  <a:gd name="connsiteY10" fmla="*/ 187287 h 1217364"/>
                  <a:gd name="connsiteX11" fmla="*/ 135406 w 581589"/>
                  <a:gd name="connsiteY11" fmla="*/ 170762 h 1217364"/>
                  <a:gd name="connsiteX12" fmla="*/ 151931 w 581589"/>
                  <a:gd name="connsiteY12" fmla="*/ 165253 h 1217364"/>
                  <a:gd name="connsiteX13" fmla="*/ 190490 w 581589"/>
                  <a:gd name="connsiteY13" fmla="*/ 121186 h 1217364"/>
                  <a:gd name="connsiteX14" fmla="*/ 212524 w 581589"/>
                  <a:gd name="connsiteY14" fmla="*/ 88135 h 1217364"/>
                  <a:gd name="connsiteX15" fmla="*/ 245575 w 581589"/>
                  <a:gd name="connsiteY15" fmla="*/ 60593 h 1217364"/>
                  <a:gd name="connsiteX16" fmla="*/ 262100 w 581589"/>
                  <a:gd name="connsiteY16" fmla="*/ 49576 h 1217364"/>
                  <a:gd name="connsiteX17" fmla="*/ 278625 w 581589"/>
                  <a:gd name="connsiteY17" fmla="*/ 33051 h 1217364"/>
                  <a:gd name="connsiteX18" fmla="*/ 295151 w 581589"/>
                  <a:gd name="connsiteY18" fmla="*/ 22034 h 1217364"/>
                  <a:gd name="connsiteX19" fmla="*/ 311676 w 581589"/>
                  <a:gd name="connsiteY19" fmla="*/ 5508 h 1217364"/>
                  <a:gd name="connsiteX20" fmla="*/ 328201 w 581589"/>
                  <a:gd name="connsiteY20" fmla="*/ 0 h 1217364"/>
                  <a:gd name="connsiteX21" fmla="*/ 355743 w 581589"/>
                  <a:gd name="connsiteY21" fmla="*/ 27542 h 1217364"/>
                  <a:gd name="connsiteX22" fmla="*/ 388794 w 581589"/>
                  <a:gd name="connsiteY22" fmla="*/ 55084 h 1217364"/>
                  <a:gd name="connsiteX23" fmla="*/ 416336 w 581589"/>
                  <a:gd name="connsiteY23" fmla="*/ 88135 h 1217364"/>
                  <a:gd name="connsiteX24" fmla="*/ 443878 w 581589"/>
                  <a:gd name="connsiteY24" fmla="*/ 137711 h 1217364"/>
                  <a:gd name="connsiteX25" fmla="*/ 454895 w 581589"/>
                  <a:gd name="connsiteY25" fmla="*/ 154236 h 1217364"/>
                  <a:gd name="connsiteX26" fmla="*/ 465912 w 581589"/>
                  <a:gd name="connsiteY26" fmla="*/ 170762 h 1217364"/>
                  <a:gd name="connsiteX27" fmla="*/ 482437 w 581589"/>
                  <a:gd name="connsiteY27" fmla="*/ 187287 h 1217364"/>
                  <a:gd name="connsiteX28" fmla="*/ 487946 w 581589"/>
                  <a:gd name="connsiteY28" fmla="*/ 203812 h 1217364"/>
                  <a:gd name="connsiteX29" fmla="*/ 504471 w 581589"/>
                  <a:gd name="connsiteY29" fmla="*/ 225846 h 1217364"/>
                  <a:gd name="connsiteX30" fmla="*/ 515488 w 581589"/>
                  <a:gd name="connsiteY30" fmla="*/ 242371 h 1217364"/>
                  <a:gd name="connsiteX31" fmla="*/ 537522 w 581589"/>
                  <a:gd name="connsiteY31" fmla="*/ 291947 h 1217364"/>
                  <a:gd name="connsiteX32" fmla="*/ 548539 w 581589"/>
                  <a:gd name="connsiteY32" fmla="*/ 324998 h 1217364"/>
                  <a:gd name="connsiteX33" fmla="*/ 554047 w 581589"/>
                  <a:gd name="connsiteY33" fmla="*/ 341523 h 1217364"/>
                  <a:gd name="connsiteX34" fmla="*/ 559555 w 581589"/>
                  <a:gd name="connsiteY34" fmla="*/ 446183 h 1217364"/>
                  <a:gd name="connsiteX35" fmla="*/ 570572 w 581589"/>
                  <a:gd name="connsiteY35" fmla="*/ 501268 h 1217364"/>
                  <a:gd name="connsiteX36" fmla="*/ 581589 w 581589"/>
                  <a:gd name="connsiteY36" fmla="*/ 556352 h 1217364"/>
                  <a:gd name="connsiteX37" fmla="*/ 576081 w 581589"/>
                  <a:gd name="connsiteY37" fmla="*/ 743639 h 1217364"/>
                  <a:gd name="connsiteX38" fmla="*/ 565064 w 581589"/>
                  <a:gd name="connsiteY38" fmla="*/ 776689 h 1217364"/>
                  <a:gd name="connsiteX39" fmla="*/ 559555 w 581589"/>
                  <a:gd name="connsiteY39" fmla="*/ 793215 h 1217364"/>
                  <a:gd name="connsiteX40" fmla="*/ 554047 w 581589"/>
                  <a:gd name="connsiteY40" fmla="*/ 837282 h 1217364"/>
                  <a:gd name="connsiteX41" fmla="*/ 520996 w 581589"/>
                  <a:gd name="connsiteY41" fmla="*/ 892366 h 1217364"/>
                  <a:gd name="connsiteX42" fmla="*/ 493454 w 581589"/>
                  <a:gd name="connsiteY42" fmla="*/ 941942 h 1217364"/>
                  <a:gd name="connsiteX43" fmla="*/ 476929 w 581589"/>
                  <a:gd name="connsiteY43" fmla="*/ 952959 h 1217364"/>
                  <a:gd name="connsiteX44" fmla="*/ 443878 w 581589"/>
                  <a:gd name="connsiteY44" fmla="*/ 1002535 h 1217364"/>
                  <a:gd name="connsiteX45" fmla="*/ 432861 w 581589"/>
                  <a:gd name="connsiteY45" fmla="*/ 1019060 h 1217364"/>
                  <a:gd name="connsiteX46" fmla="*/ 421845 w 581589"/>
                  <a:gd name="connsiteY46" fmla="*/ 1035586 h 1217364"/>
                  <a:gd name="connsiteX47" fmla="*/ 405319 w 581589"/>
                  <a:gd name="connsiteY47" fmla="*/ 1052111 h 1217364"/>
                  <a:gd name="connsiteX48" fmla="*/ 383285 w 581589"/>
                  <a:gd name="connsiteY48" fmla="*/ 1085162 h 1217364"/>
                  <a:gd name="connsiteX49" fmla="*/ 366760 w 581589"/>
                  <a:gd name="connsiteY49" fmla="*/ 1101687 h 1217364"/>
                  <a:gd name="connsiteX50" fmla="*/ 355743 w 581589"/>
                  <a:gd name="connsiteY50" fmla="*/ 1118212 h 1217364"/>
                  <a:gd name="connsiteX51" fmla="*/ 333710 w 581589"/>
                  <a:gd name="connsiteY51" fmla="*/ 1134737 h 1217364"/>
                  <a:gd name="connsiteX52" fmla="*/ 328201 w 581589"/>
                  <a:gd name="connsiteY52" fmla="*/ 1151263 h 1217364"/>
                  <a:gd name="connsiteX53" fmla="*/ 311676 w 581589"/>
                  <a:gd name="connsiteY53" fmla="*/ 1167788 h 1217364"/>
                  <a:gd name="connsiteX54" fmla="*/ 300659 w 581589"/>
                  <a:gd name="connsiteY54" fmla="*/ 1184313 h 1217364"/>
                  <a:gd name="connsiteX55" fmla="*/ 295151 w 581589"/>
                  <a:gd name="connsiteY55" fmla="*/ 1200839 h 1217364"/>
                  <a:gd name="connsiteX56" fmla="*/ 278625 w 581589"/>
                  <a:gd name="connsiteY56" fmla="*/ 1206347 h 1217364"/>
                  <a:gd name="connsiteX57" fmla="*/ 262100 w 581589"/>
                  <a:gd name="connsiteY57" fmla="*/ 1217364 h 1217364"/>
                  <a:gd name="connsiteX58" fmla="*/ 223541 w 581589"/>
                  <a:gd name="connsiteY58" fmla="*/ 1162280 h 1217364"/>
                  <a:gd name="connsiteX59" fmla="*/ 212524 w 581589"/>
                  <a:gd name="connsiteY59" fmla="*/ 1145754 h 1217364"/>
                  <a:gd name="connsiteX60" fmla="*/ 195999 w 581589"/>
                  <a:gd name="connsiteY60" fmla="*/ 1134737 h 1217364"/>
                  <a:gd name="connsiteX61" fmla="*/ 173965 w 581589"/>
                  <a:gd name="connsiteY61" fmla="*/ 1101687 h 1217364"/>
                  <a:gd name="connsiteX62" fmla="*/ 157440 w 581589"/>
                  <a:gd name="connsiteY62" fmla="*/ 1079653 h 1217364"/>
                  <a:gd name="connsiteX63" fmla="*/ 135406 w 581589"/>
                  <a:gd name="connsiteY63" fmla="*/ 1046602 h 1217364"/>
                  <a:gd name="connsiteX64" fmla="*/ 107864 w 581589"/>
                  <a:gd name="connsiteY64" fmla="*/ 991518 h 1217364"/>
                  <a:gd name="connsiteX65" fmla="*/ 96847 w 581589"/>
                  <a:gd name="connsiteY65" fmla="*/ 974993 h 1217364"/>
                  <a:gd name="connsiteX66" fmla="*/ 85830 w 581589"/>
                  <a:gd name="connsiteY66" fmla="*/ 958468 h 1217364"/>
                  <a:gd name="connsiteX67" fmla="*/ 63796 w 581589"/>
                  <a:gd name="connsiteY67" fmla="*/ 908892 h 1217364"/>
                  <a:gd name="connsiteX68" fmla="*/ 58288 w 581589"/>
                  <a:gd name="connsiteY68" fmla="*/ 892366 h 1217364"/>
                  <a:gd name="connsiteX69" fmla="*/ 47271 w 581589"/>
                  <a:gd name="connsiteY69" fmla="*/ 875841 h 1217364"/>
                  <a:gd name="connsiteX70" fmla="*/ 25237 w 581589"/>
                  <a:gd name="connsiteY70" fmla="*/ 826265 h 1217364"/>
                  <a:gd name="connsiteX71" fmla="*/ 14220 w 581589"/>
                  <a:gd name="connsiteY71" fmla="*/ 793215 h 1217364"/>
                  <a:gd name="connsiteX72" fmla="*/ 8712 w 581589"/>
                  <a:gd name="connsiteY72" fmla="*/ 776689 h 1217364"/>
                  <a:gd name="connsiteX73" fmla="*/ 25237 w 581589"/>
                  <a:gd name="connsiteY73" fmla="*/ 776689 h 12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81589" h="1217364">
                    <a:moveTo>
                      <a:pt x="25237" y="776689"/>
                    </a:moveTo>
                    <a:cubicBezTo>
                      <a:pt x="16912" y="743386"/>
                      <a:pt x="22124" y="761842"/>
                      <a:pt x="8712" y="721605"/>
                    </a:cubicBezTo>
                    <a:lnTo>
                      <a:pt x="3204" y="705080"/>
                    </a:lnTo>
                    <a:cubicBezTo>
                      <a:pt x="5517" y="600984"/>
                      <a:pt x="-11023" y="523516"/>
                      <a:pt x="14220" y="435166"/>
                    </a:cubicBezTo>
                    <a:cubicBezTo>
                      <a:pt x="15815" y="429583"/>
                      <a:pt x="17893" y="424149"/>
                      <a:pt x="19729" y="418641"/>
                    </a:cubicBezTo>
                    <a:cubicBezTo>
                      <a:pt x="21565" y="385590"/>
                      <a:pt x="20556" y="352258"/>
                      <a:pt x="25237" y="319489"/>
                    </a:cubicBezTo>
                    <a:cubicBezTo>
                      <a:pt x="26173" y="312935"/>
                      <a:pt x="33293" y="308885"/>
                      <a:pt x="36254" y="302964"/>
                    </a:cubicBezTo>
                    <a:cubicBezTo>
                      <a:pt x="38851" y="297771"/>
                      <a:pt x="38198" y="291022"/>
                      <a:pt x="41763" y="286439"/>
                    </a:cubicBezTo>
                    <a:cubicBezTo>
                      <a:pt x="51328" y="274141"/>
                      <a:pt x="66171" y="266351"/>
                      <a:pt x="74813" y="253388"/>
                    </a:cubicBezTo>
                    <a:cubicBezTo>
                      <a:pt x="114180" y="194339"/>
                      <a:pt x="52873" y="283957"/>
                      <a:pt x="102355" y="220337"/>
                    </a:cubicBezTo>
                    <a:cubicBezTo>
                      <a:pt x="110484" y="209886"/>
                      <a:pt x="117044" y="198304"/>
                      <a:pt x="124389" y="187287"/>
                    </a:cubicBezTo>
                    <a:cubicBezTo>
                      <a:pt x="128061" y="181779"/>
                      <a:pt x="129126" y="172856"/>
                      <a:pt x="135406" y="170762"/>
                    </a:cubicBezTo>
                    <a:lnTo>
                      <a:pt x="151931" y="165253"/>
                    </a:lnTo>
                    <a:cubicBezTo>
                      <a:pt x="177637" y="126694"/>
                      <a:pt x="162948" y="139546"/>
                      <a:pt x="190490" y="121186"/>
                    </a:cubicBezTo>
                    <a:cubicBezTo>
                      <a:pt x="197835" y="110169"/>
                      <a:pt x="201507" y="95480"/>
                      <a:pt x="212524" y="88135"/>
                    </a:cubicBezTo>
                    <a:cubicBezTo>
                      <a:pt x="253552" y="60782"/>
                      <a:pt x="203162" y="95937"/>
                      <a:pt x="245575" y="60593"/>
                    </a:cubicBezTo>
                    <a:cubicBezTo>
                      <a:pt x="250661" y="56355"/>
                      <a:pt x="257014" y="53814"/>
                      <a:pt x="262100" y="49576"/>
                    </a:cubicBezTo>
                    <a:cubicBezTo>
                      <a:pt x="268084" y="44589"/>
                      <a:pt x="272641" y="38038"/>
                      <a:pt x="278625" y="33051"/>
                    </a:cubicBezTo>
                    <a:cubicBezTo>
                      <a:pt x="283711" y="28813"/>
                      <a:pt x="290065" y="26272"/>
                      <a:pt x="295151" y="22034"/>
                    </a:cubicBezTo>
                    <a:cubicBezTo>
                      <a:pt x="301136" y="17047"/>
                      <a:pt x="305194" y="9829"/>
                      <a:pt x="311676" y="5508"/>
                    </a:cubicBezTo>
                    <a:cubicBezTo>
                      <a:pt x="316507" y="2287"/>
                      <a:pt x="322693" y="1836"/>
                      <a:pt x="328201" y="0"/>
                    </a:cubicBezTo>
                    <a:cubicBezTo>
                      <a:pt x="372272" y="29381"/>
                      <a:pt x="319016" y="-9183"/>
                      <a:pt x="355743" y="27542"/>
                    </a:cubicBezTo>
                    <a:cubicBezTo>
                      <a:pt x="399064" y="70862"/>
                      <a:pt x="343686" y="953"/>
                      <a:pt x="388794" y="55084"/>
                    </a:cubicBezTo>
                    <a:cubicBezTo>
                      <a:pt x="427138" y="101098"/>
                      <a:pt x="368060" y="39859"/>
                      <a:pt x="416336" y="88135"/>
                    </a:cubicBezTo>
                    <a:cubicBezTo>
                      <a:pt x="426032" y="117220"/>
                      <a:pt x="418625" y="99831"/>
                      <a:pt x="443878" y="137711"/>
                    </a:cubicBezTo>
                    <a:lnTo>
                      <a:pt x="454895" y="154236"/>
                    </a:lnTo>
                    <a:cubicBezTo>
                      <a:pt x="458567" y="159745"/>
                      <a:pt x="461231" y="166081"/>
                      <a:pt x="465912" y="170762"/>
                    </a:cubicBezTo>
                    <a:lnTo>
                      <a:pt x="482437" y="187287"/>
                    </a:lnTo>
                    <a:cubicBezTo>
                      <a:pt x="484273" y="192795"/>
                      <a:pt x="485065" y="198771"/>
                      <a:pt x="487946" y="203812"/>
                    </a:cubicBezTo>
                    <a:cubicBezTo>
                      <a:pt x="492501" y="211783"/>
                      <a:pt x="499135" y="218375"/>
                      <a:pt x="504471" y="225846"/>
                    </a:cubicBezTo>
                    <a:cubicBezTo>
                      <a:pt x="508319" y="231233"/>
                      <a:pt x="511816" y="236863"/>
                      <a:pt x="515488" y="242371"/>
                    </a:cubicBezTo>
                    <a:cubicBezTo>
                      <a:pt x="528599" y="281703"/>
                      <a:pt x="520063" y="265760"/>
                      <a:pt x="537522" y="291947"/>
                    </a:cubicBezTo>
                    <a:lnTo>
                      <a:pt x="548539" y="324998"/>
                    </a:lnTo>
                    <a:lnTo>
                      <a:pt x="554047" y="341523"/>
                    </a:lnTo>
                    <a:cubicBezTo>
                      <a:pt x="555883" y="376410"/>
                      <a:pt x="556769" y="411359"/>
                      <a:pt x="559555" y="446183"/>
                    </a:cubicBezTo>
                    <a:cubicBezTo>
                      <a:pt x="562071" y="477628"/>
                      <a:pt x="565228" y="474549"/>
                      <a:pt x="570572" y="501268"/>
                    </a:cubicBezTo>
                    <a:cubicBezTo>
                      <a:pt x="584078" y="568798"/>
                      <a:pt x="568795" y="505172"/>
                      <a:pt x="581589" y="556352"/>
                    </a:cubicBezTo>
                    <a:cubicBezTo>
                      <a:pt x="579753" y="618781"/>
                      <a:pt x="580752" y="681358"/>
                      <a:pt x="576081" y="743639"/>
                    </a:cubicBezTo>
                    <a:cubicBezTo>
                      <a:pt x="575213" y="755219"/>
                      <a:pt x="568736" y="765672"/>
                      <a:pt x="565064" y="776689"/>
                    </a:cubicBezTo>
                    <a:lnTo>
                      <a:pt x="559555" y="793215"/>
                    </a:lnTo>
                    <a:cubicBezTo>
                      <a:pt x="557719" y="807904"/>
                      <a:pt x="557637" y="822921"/>
                      <a:pt x="554047" y="837282"/>
                    </a:cubicBezTo>
                    <a:cubicBezTo>
                      <a:pt x="549924" y="853773"/>
                      <a:pt x="526921" y="880516"/>
                      <a:pt x="520996" y="892366"/>
                    </a:cubicBezTo>
                    <a:cubicBezTo>
                      <a:pt x="514740" y="904878"/>
                      <a:pt x="501754" y="932259"/>
                      <a:pt x="493454" y="941942"/>
                    </a:cubicBezTo>
                    <a:cubicBezTo>
                      <a:pt x="489146" y="946969"/>
                      <a:pt x="482437" y="949287"/>
                      <a:pt x="476929" y="952959"/>
                    </a:cubicBezTo>
                    <a:lnTo>
                      <a:pt x="443878" y="1002535"/>
                    </a:lnTo>
                    <a:lnTo>
                      <a:pt x="432861" y="1019060"/>
                    </a:lnTo>
                    <a:cubicBezTo>
                      <a:pt x="429189" y="1024569"/>
                      <a:pt x="426526" y="1030905"/>
                      <a:pt x="421845" y="1035586"/>
                    </a:cubicBezTo>
                    <a:cubicBezTo>
                      <a:pt x="416336" y="1041094"/>
                      <a:pt x="410102" y="1045962"/>
                      <a:pt x="405319" y="1052111"/>
                    </a:cubicBezTo>
                    <a:cubicBezTo>
                      <a:pt x="397190" y="1062563"/>
                      <a:pt x="392648" y="1075799"/>
                      <a:pt x="383285" y="1085162"/>
                    </a:cubicBezTo>
                    <a:cubicBezTo>
                      <a:pt x="377777" y="1090670"/>
                      <a:pt x="371747" y="1095703"/>
                      <a:pt x="366760" y="1101687"/>
                    </a:cubicBezTo>
                    <a:cubicBezTo>
                      <a:pt x="362522" y="1106773"/>
                      <a:pt x="360424" y="1113531"/>
                      <a:pt x="355743" y="1118212"/>
                    </a:cubicBezTo>
                    <a:cubicBezTo>
                      <a:pt x="349251" y="1124704"/>
                      <a:pt x="341054" y="1129229"/>
                      <a:pt x="333710" y="1134737"/>
                    </a:cubicBezTo>
                    <a:cubicBezTo>
                      <a:pt x="331874" y="1140246"/>
                      <a:pt x="331422" y="1146432"/>
                      <a:pt x="328201" y="1151263"/>
                    </a:cubicBezTo>
                    <a:cubicBezTo>
                      <a:pt x="323880" y="1157745"/>
                      <a:pt x="316663" y="1161804"/>
                      <a:pt x="311676" y="1167788"/>
                    </a:cubicBezTo>
                    <a:cubicBezTo>
                      <a:pt x="307438" y="1172874"/>
                      <a:pt x="304331" y="1178805"/>
                      <a:pt x="300659" y="1184313"/>
                    </a:cubicBezTo>
                    <a:cubicBezTo>
                      <a:pt x="298823" y="1189822"/>
                      <a:pt x="299257" y="1196733"/>
                      <a:pt x="295151" y="1200839"/>
                    </a:cubicBezTo>
                    <a:cubicBezTo>
                      <a:pt x="291045" y="1204945"/>
                      <a:pt x="283819" y="1203750"/>
                      <a:pt x="278625" y="1206347"/>
                    </a:cubicBezTo>
                    <a:cubicBezTo>
                      <a:pt x="272704" y="1209308"/>
                      <a:pt x="267608" y="1213692"/>
                      <a:pt x="262100" y="1217364"/>
                    </a:cubicBezTo>
                    <a:cubicBezTo>
                      <a:pt x="211434" y="1141365"/>
                      <a:pt x="264331" y="1219387"/>
                      <a:pt x="223541" y="1162280"/>
                    </a:cubicBezTo>
                    <a:cubicBezTo>
                      <a:pt x="219693" y="1156893"/>
                      <a:pt x="217205" y="1150436"/>
                      <a:pt x="212524" y="1145754"/>
                    </a:cubicBezTo>
                    <a:cubicBezTo>
                      <a:pt x="207843" y="1141073"/>
                      <a:pt x="201507" y="1138409"/>
                      <a:pt x="195999" y="1134737"/>
                    </a:cubicBezTo>
                    <a:cubicBezTo>
                      <a:pt x="188654" y="1123720"/>
                      <a:pt x="181909" y="1112280"/>
                      <a:pt x="173965" y="1101687"/>
                    </a:cubicBezTo>
                    <a:cubicBezTo>
                      <a:pt x="168457" y="1094342"/>
                      <a:pt x="162705" y="1087174"/>
                      <a:pt x="157440" y="1079653"/>
                    </a:cubicBezTo>
                    <a:cubicBezTo>
                      <a:pt x="149847" y="1068806"/>
                      <a:pt x="135406" y="1046602"/>
                      <a:pt x="135406" y="1046602"/>
                    </a:cubicBezTo>
                    <a:cubicBezTo>
                      <a:pt x="126687" y="1011724"/>
                      <a:pt x="134097" y="1030867"/>
                      <a:pt x="107864" y="991518"/>
                    </a:cubicBezTo>
                    <a:lnTo>
                      <a:pt x="96847" y="974993"/>
                    </a:lnTo>
                    <a:lnTo>
                      <a:pt x="85830" y="958468"/>
                    </a:lnTo>
                    <a:cubicBezTo>
                      <a:pt x="72719" y="919136"/>
                      <a:pt x="81255" y="935079"/>
                      <a:pt x="63796" y="908892"/>
                    </a:cubicBezTo>
                    <a:cubicBezTo>
                      <a:pt x="61960" y="903383"/>
                      <a:pt x="60885" y="897560"/>
                      <a:pt x="58288" y="892366"/>
                    </a:cubicBezTo>
                    <a:cubicBezTo>
                      <a:pt x="55327" y="886445"/>
                      <a:pt x="49960" y="881891"/>
                      <a:pt x="47271" y="875841"/>
                    </a:cubicBezTo>
                    <a:cubicBezTo>
                      <a:pt x="21050" y="816844"/>
                      <a:pt x="50170" y="863663"/>
                      <a:pt x="25237" y="826265"/>
                    </a:cubicBezTo>
                    <a:lnTo>
                      <a:pt x="14220" y="793215"/>
                    </a:lnTo>
                    <a:cubicBezTo>
                      <a:pt x="12384" y="787706"/>
                      <a:pt x="8712" y="782496"/>
                      <a:pt x="8712" y="776689"/>
                    </a:cubicBezTo>
                    <a:lnTo>
                      <a:pt x="25237" y="776689"/>
                    </a:lnTo>
                    <a:close/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</p:grpSp>
        <p:sp>
          <p:nvSpPr>
            <p:cNvPr id="86" name="Forma libre 85"/>
            <p:cNvSpPr/>
            <p:nvPr/>
          </p:nvSpPr>
          <p:spPr>
            <a:xfrm>
              <a:off x="4819880" y="2467778"/>
              <a:ext cx="655503" cy="1019061"/>
            </a:xfrm>
            <a:custGeom>
              <a:avLst/>
              <a:gdLst>
                <a:gd name="connsiteX0" fmla="*/ 655503 w 655503"/>
                <a:gd name="connsiteY0" fmla="*/ 0 h 1019061"/>
                <a:gd name="connsiteX1" fmla="*/ 638978 w 655503"/>
                <a:gd name="connsiteY1" fmla="*/ 66102 h 1019061"/>
                <a:gd name="connsiteX2" fmla="*/ 616944 w 655503"/>
                <a:gd name="connsiteY2" fmla="*/ 99152 h 1019061"/>
                <a:gd name="connsiteX3" fmla="*/ 611436 w 655503"/>
                <a:gd name="connsiteY3" fmla="*/ 121186 h 1019061"/>
                <a:gd name="connsiteX4" fmla="*/ 605927 w 655503"/>
                <a:gd name="connsiteY4" fmla="*/ 148728 h 1019061"/>
                <a:gd name="connsiteX5" fmla="*/ 594910 w 655503"/>
                <a:gd name="connsiteY5" fmla="*/ 170762 h 1019061"/>
                <a:gd name="connsiteX6" fmla="*/ 578385 w 655503"/>
                <a:gd name="connsiteY6" fmla="*/ 203812 h 1019061"/>
                <a:gd name="connsiteX7" fmla="*/ 572877 w 655503"/>
                <a:gd name="connsiteY7" fmla="*/ 220338 h 1019061"/>
                <a:gd name="connsiteX8" fmla="*/ 550843 w 655503"/>
                <a:gd name="connsiteY8" fmla="*/ 253388 h 1019061"/>
                <a:gd name="connsiteX9" fmla="*/ 534318 w 655503"/>
                <a:gd name="connsiteY9" fmla="*/ 286439 h 1019061"/>
                <a:gd name="connsiteX10" fmla="*/ 523301 w 655503"/>
                <a:gd name="connsiteY10" fmla="*/ 324998 h 1019061"/>
                <a:gd name="connsiteX11" fmla="*/ 517792 w 655503"/>
                <a:gd name="connsiteY11" fmla="*/ 341523 h 1019061"/>
                <a:gd name="connsiteX12" fmla="*/ 501267 w 655503"/>
                <a:gd name="connsiteY12" fmla="*/ 352540 h 1019061"/>
                <a:gd name="connsiteX13" fmla="*/ 457200 w 655503"/>
                <a:gd name="connsiteY13" fmla="*/ 413133 h 1019061"/>
                <a:gd name="connsiteX14" fmla="*/ 440674 w 655503"/>
                <a:gd name="connsiteY14" fmla="*/ 435167 h 1019061"/>
                <a:gd name="connsiteX15" fmla="*/ 424149 w 655503"/>
                <a:gd name="connsiteY15" fmla="*/ 462709 h 1019061"/>
                <a:gd name="connsiteX16" fmla="*/ 391098 w 655503"/>
                <a:gd name="connsiteY16" fmla="*/ 523302 h 1019061"/>
                <a:gd name="connsiteX17" fmla="*/ 385590 w 655503"/>
                <a:gd name="connsiteY17" fmla="*/ 539827 h 1019061"/>
                <a:gd name="connsiteX18" fmla="*/ 380081 w 655503"/>
                <a:gd name="connsiteY18" fmla="*/ 583894 h 1019061"/>
                <a:gd name="connsiteX19" fmla="*/ 347031 w 655503"/>
                <a:gd name="connsiteY19" fmla="*/ 622453 h 1019061"/>
                <a:gd name="connsiteX20" fmla="*/ 324997 w 655503"/>
                <a:gd name="connsiteY20" fmla="*/ 655504 h 1019061"/>
                <a:gd name="connsiteX21" fmla="*/ 291947 w 655503"/>
                <a:gd name="connsiteY21" fmla="*/ 699571 h 1019061"/>
                <a:gd name="connsiteX22" fmla="*/ 253387 w 655503"/>
                <a:gd name="connsiteY22" fmla="*/ 738130 h 1019061"/>
                <a:gd name="connsiteX23" fmla="*/ 225845 w 655503"/>
                <a:gd name="connsiteY23" fmla="*/ 776689 h 1019061"/>
                <a:gd name="connsiteX24" fmla="*/ 220337 w 655503"/>
                <a:gd name="connsiteY24" fmla="*/ 793215 h 1019061"/>
                <a:gd name="connsiteX25" fmla="*/ 214828 w 655503"/>
                <a:gd name="connsiteY25" fmla="*/ 815249 h 1019061"/>
                <a:gd name="connsiteX26" fmla="*/ 198303 w 655503"/>
                <a:gd name="connsiteY26" fmla="*/ 826265 h 1019061"/>
                <a:gd name="connsiteX27" fmla="*/ 187286 w 655503"/>
                <a:gd name="connsiteY27" fmla="*/ 842791 h 1019061"/>
                <a:gd name="connsiteX28" fmla="*/ 165253 w 655503"/>
                <a:gd name="connsiteY28" fmla="*/ 859316 h 1019061"/>
                <a:gd name="connsiteX29" fmla="*/ 148727 w 655503"/>
                <a:gd name="connsiteY29" fmla="*/ 875841 h 1019061"/>
                <a:gd name="connsiteX30" fmla="*/ 126693 w 655503"/>
                <a:gd name="connsiteY30" fmla="*/ 892367 h 1019061"/>
                <a:gd name="connsiteX31" fmla="*/ 77118 w 655503"/>
                <a:gd name="connsiteY31" fmla="*/ 936434 h 1019061"/>
                <a:gd name="connsiteX32" fmla="*/ 55084 w 655503"/>
                <a:gd name="connsiteY32" fmla="*/ 963976 h 1019061"/>
                <a:gd name="connsiteX33" fmla="*/ 27542 w 655503"/>
                <a:gd name="connsiteY33" fmla="*/ 997027 h 1019061"/>
                <a:gd name="connsiteX34" fmla="*/ 11016 w 655503"/>
                <a:gd name="connsiteY34" fmla="*/ 1008044 h 1019061"/>
                <a:gd name="connsiteX35" fmla="*/ 0 w 655503"/>
                <a:gd name="connsiteY35" fmla="*/ 1019061 h 10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5503" h="1019061">
                  <a:moveTo>
                    <a:pt x="655503" y="0"/>
                  </a:moveTo>
                  <a:cubicBezTo>
                    <a:pt x="652750" y="16521"/>
                    <a:pt x="648678" y="51553"/>
                    <a:pt x="638978" y="66102"/>
                  </a:cubicBezTo>
                  <a:lnTo>
                    <a:pt x="616944" y="99152"/>
                  </a:lnTo>
                  <a:cubicBezTo>
                    <a:pt x="615108" y="106497"/>
                    <a:pt x="613078" y="113796"/>
                    <a:pt x="611436" y="121186"/>
                  </a:cubicBezTo>
                  <a:cubicBezTo>
                    <a:pt x="609405" y="130326"/>
                    <a:pt x="608888" y="139846"/>
                    <a:pt x="605927" y="148728"/>
                  </a:cubicBezTo>
                  <a:cubicBezTo>
                    <a:pt x="603330" y="156518"/>
                    <a:pt x="598145" y="163214"/>
                    <a:pt x="594910" y="170762"/>
                  </a:cubicBezTo>
                  <a:cubicBezTo>
                    <a:pt x="581227" y="202690"/>
                    <a:pt x="599557" y="172055"/>
                    <a:pt x="578385" y="203812"/>
                  </a:cubicBezTo>
                  <a:cubicBezTo>
                    <a:pt x="576549" y="209321"/>
                    <a:pt x="575697" y="215262"/>
                    <a:pt x="572877" y="220338"/>
                  </a:cubicBezTo>
                  <a:cubicBezTo>
                    <a:pt x="566447" y="231912"/>
                    <a:pt x="555030" y="240827"/>
                    <a:pt x="550843" y="253388"/>
                  </a:cubicBezTo>
                  <a:cubicBezTo>
                    <a:pt x="536997" y="294925"/>
                    <a:pt x="555673" y="243729"/>
                    <a:pt x="534318" y="286439"/>
                  </a:cubicBezTo>
                  <a:cubicBezTo>
                    <a:pt x="529912" y="295251"/>
                    <a:pt x="525657" y="316753"/>
                    <a:pt x="523301" y="324998"/>
                  </a:cubicBezTo>
                  <a:cubicBezTo>
                    <a:pt x="521706" y="330581"/>
                    <a:pt x="521419" y="336989"/>
                    <a:pt x="517792" y="341523"/>
                  </a:cubicBezTo>
                  <a:cubicBezTo>
                    <a:pt x="513656" y="346693"/>
                    <a:pt x="506775" y="348868"/>
                    <a:pt x="501267" y="352540"/>
                  </a:cubicBezTo>
                  <a:cubicBezTo>
                    <a:pt x="480067" y="384339"/>
                    <a:pt x="494216" y="363778"/>
                    <a:pt x="457200" y="413133"/>
                  </a:cubicBezTo>
                  <a:cubicBezTo>
                    <a:pt x="451691" y="420478"/>
                    <a:pt x="445398" y="427294"/>
                    <a:pt x="440674" y="435167"/>
                  </a:cubicBezTo>
                  <a:cubicBezTo>
                    <a:pt x="435166" y="444348"/>
                    <a:pt x="429225" y="453282"/>
                    <a:pt x="424149" y="462709"/>
                  </a:cubicBezTo>
                  <a:cubicBezTo>
                    <a:pt x="389157" y="527694"/>
                    <a:pt x="415255" y="487066"/>
                    <a:pt x="391098" y="523302"/>
                  </a:cubicBezTo>
                  <a:cubicBezTo>
                    <a:pt x="389262" y="528810"/>
                    <a:pt x="386629" y="534114"/>
                    <a:pt x="385590" y="539827"/>
                  </a:cubicBezTo>
                  <a:cubicBezTo>
                    <a:pt x="382942" y="554392"/>
                    <a:pt x="384762" y="569850"/>
                    <a:pt x="380081" y="583894"/>
                  </a:cubicBezTo>
                  <a:cubicBezTo>
                    <a:pt x="374970" y="599225"/>
                    <a:pt x="356397" y="610411"/>
                    <a:pt x="347031" y="622453"/>
                  </a:cubicBezTo>
                  <a:cubicBezTo>
                    <a:pt x="338902" y="632905"/>
                    <a:pt x="332342" y="644487"/>
                    <a:pt x="324997" y="655504"/>
                  </a:cubicBezTo>
                  <a:cubicBezTo>
                    <a:pt x="313192" y="673212"/>
                    <a:pt x="307934" y="682131"/>
                    <a:pt x="291947" y="699571"/>
                  </a:cubicBezTo>
                  <a:cubicBezTo>
                    <a:pt x="279664" y="712970"/>
                    <a:pt x="264293" y="723588"/>
                    <a:pt x="253387" y="738130"/>
                  </a:cubicBezTo>
                  <a:cubicBezTo>
                    <a:pt x="232890" y="765460"/>
                    <a:pt x="241955" y="752525"/>
                    <a:pt x="225845" y="776689"/>
                  </a:cubicBezTo>
                  <a:cubicBezTo>
                    <a:pt x="224009" y="782198"/>
                    <a:pt x="221932" y="787632"/>
                    <a:pt x="220337" y="793215"/>
                  </a:cubicBezTo>
                  <a:cubicBezTo>
                    <a:pt x="218257" y="800494"/>
                    <a:pt x="219028" y="808950"/>
                    <a:pt x="214828" y="815249"/>
                  </a:cubicBezTo>
                  <a:cubicBezTo>
                    <a:pt x="211156" y="820757"/>
                    <a:pt x="203811" y="822593"/>
                    <a:pt x="198303" y="826265"/>
                  </a:cubicBezTo>
                  <a:cubicBezTo>
                    <a:pt x="194631" y="831774"/>
                    <a:pt x="191967" y="838110"/>
                    <a:pt x="187286" y="842791"/>
                  </a:cubicBezTo>
                  <a:cubicBezTo>
                    <a:pt x="180795" y="849283"/>
                    <a:pt x="172223" y="853341"/>
                    <a:pt x="165253" y="859316"/>
                  </a:cubicBezTo>
                  <a:cubicBezTo>
                    <a:pt x="159338" y="864386"/>
                    <a:pt x="154642" y="870771"/>
                    <a:pt x="148727" y="875841"/>
                  </a:cubicBezTo>
                  <a:cubicBezTo>
                    <a:pt x="141756" y="881816"/>
                    <a:pt x="133517" y="886225"/>
                    <a:pt x="126693" y="892367"/>
                  </a:cubicBezTo>
                  <a:cubicBezTo>
                    <a:pt x="72792" y="940879"/>
                    <a:pt x="113477" y="912194"/>
                    <a:pt x="77118" y="936434"/>
                  </a:cubicBezTo>
                  <a:cubicBezTo>
                    <a:pt x="68074" y="963563"/>
                    <a:pt x="78083" y="944809"/>
                    <a:pt x="55084" y="963976"/>
                  </a:cubicBezTo>
                  <a:cubicBezTo>
                    <a:pt x="926" y="1009110"/>
                    <a:pt x="70884" y="953687"/>
                    <a:pt x="27542" y="997027"/>
                  </a:cubicBezTo>
                  <a:cubicBezTo>
                    <a:pt x="22860" y="1001708"/>
                    <a:pt x="16186" y="1003908"/>
                    <a:pt x="11016" y="1008044"/>
                  </a:cubicBezTo>
                  <a:cubicBezTo>
                    <a:pt x="6961" y="1011288"/>
                    <a:pt x="3672" y="1015389"/>
                    <a:pt x="0" y="1019061"/>
                  </a:cubicBezTo>
                </a:path>
              </a:pathLst>
            </a:custGeom>
            <a:noFill/>
            <a:ln w="57150" cap="rnd" cmpd="sng" algn="ctr">
              <a:solidFill>
                <a:srgbClr val="3E8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</p:grpSp>
      <p:grpSp>
        <p:nvGrpSpPr>
          <p:cNvPr id="89" name="Agrupar 88"/>
          <p:cNvGrpSpPr/>
          <p:nvPr/>
        </p:nvGrpSpPr>
        <p:grpSpPr>
          <a:xfrm>
            <a:off x="4246393" y="3624094"/>
            <a:ext cx="565358" cy="639002"/>
            <a:chOff x="4819880" y="2331938"/>
            <a:chExt cx="1270452" cy="1509436"/>
          </a:xfrm>
        </p:grpSpPr>
        <p:grpSp>
          <p:nvGrpSpPr>
            <p:cNvPr id="90" name="Agrupar 89"/>
            <p:cNvGrpSpPr/>
            <p:nvPr/>
          </p:nvGrpSpPr>
          <p:grpSpPr>
            <a:xfrm>
              <a:off x="4843909" y="2331938"/>
              <a:ext cx="1246423" cy="1509436"/>
              <a:chOff x="4843909" y="2331938"/>
              <a:chExt cx="1246423" cy="1509436"/>
            </a:xfrm>
          </p:grpSpPr>
          <p:sp>
            <p:nvSpPr>
              <p:cNvPr id="92" name="Forma libre 91"/>
              <p:cNvSpPr/>
              <p:nvPr/>
            </p:nvSpPr>
            <p:spPr>
              <a:xfrm rot="3673807">
                <a:off x="5100810" y="2851852"/>
                <a:ext cx="732621" cy="1246423"/>
              </a:xfrm>
              <a:custGeom>
                <a:avLst/>
                <a:gdLst>
                  <a:gd name="connsiteX0" fmla="*/ 0 w 451691"/>
                  <a:gd name="connsiteY0" fmla="*/ 424152 h 952962"/>
                  <a:gd name="connsiteX1" fmla="*/ 5508 w 451691"/>
                  <a:gd name="connsiteY1" fmla="*/ 347034 h 952962"/>
                  <a:gd name="connsiteX2" fmla="*/ 16525 w 451691"/>
                  <a:gd name="connsiteY2" fmla="*/ 325000 h 952962"/>
                  <a:gd name="connsiteX3" fmla="*/ 22033 w 451691"/>
                  <a:gd name="connsiteY3" fmla="*/ 308475 h 952962"/>
                  <a:gd name="connsiteX4" fmla="*/ 55084 w 451691"/>
                  <a:gd name="connsiteY4" fmla="*/ 258899 h 952962"/>
                  <a:gd name="connsiteX5" fmla="*/ 77118 w 451691"/>
                  <a:gd name="connsiteY5" fmla="*/ 225848 h 952962"/>
                  <a:gd name="connsiteX6" fmla="*/ 88135 w 451691"/>
                  <a:gd name="connsiteY6" fmla="*/ 209323 h 952962"/>
                  <a:gd name="connsiteX7" fmla="*/ 104660 w 451691"/>
                  <a:gd name="connsiteY7" fmla="*/ 192798 h 952962"/>
                  <a:gd name="connsiteX8" fmla="*/ 115677 w 451691"/>
                  <a:gd name="connsiteY8" fmla="*/ 176273 h 952962"/>
                  <a:gd name="connsiteX9" fmla="*/ 148727 w 451691"/>
                  <a:gd name="connsiteY9" fmla="*/ 148730 h 952962"/>
                  <a:gd name="connsiteX10" fmla="*/ 181778 w 451691"/>
                  <a:gd name="connsiteY10" fmla="*/ 115680 h 952962"/>
                  <a:gd name="connsiteX11" fmla="*/ 231354 w 451691"/>
                  <a:gd name="connsiteY11" fmla="*/ 82629 h 952962"/>
                  <a:gd name="connsiteX12" fmla="*/ 264404 w 451691"/>
                  <a:gd name="connsiteY12" fmla="*/ 60595 h 952962"/>
                  <a:gd name="connsiteX13" fmla="*/ 280930 w 451691"/>
                  <a:gd name="connsiteY13" fmla="*/ 49579 h 952962"/>
                  <a:gd name="connsiteX14" fmla="*/ 352539 w 451691"/>
                  <a:gd name="connsiteY14" fmla="*/ 33053 h 952962"/>
                  <a:gd name="connsiteX15" fmla="*/ 407624 w 451691"/>
                  <a:gd name="connsiteY15" fmla="*/ 16528 h 952962"/>
                  <a:gd name="connsiteX16" fmla="*/ 424149 w 451691"/>
                  <a:gd name="connsiteY16" fmla="*/ 11020 h 952962"/>
                  <a:gd name="connsiteX17" fmla="*/ 446183 w 451691"/>
                  <a:gd name="connsiteY17" fmla="*/ 16528 h 952962"/>
                  <a:gd name="connsiteX18" fmla="*/ 451691 w 451691"/>
                  <a:gd name="connsiteY18" fmla="*/ 192798 h 952962"/>
                  <a:gd name="connsiteX19" fmla="*/ 446183 w 451691"/>
                  <a:gd name="connsiteY19" fmla="*/ 319492 h 952962"/>
                  <a:gd name="connsiteX20" fmla="*/ 435166 w 451691"/>
                  <a:gd name="connsiteY20" fmla="*/ 369068 h 952962"/>
                  <a:gd name="connsiteX21" fmla="*/ 429657 w 451691"/>
                  <a:gd name="connsiteY21" fmla="*/ 391101 h 952962"/>
                  <a:gd name="connsiteX22" fmla="*/ 418641 w 451691"/>
                  <a:gd name="connsiteY22" fmla="*/ 407627 h 952962"/>
                  <a:gd name="connsiteX23" fmla="*/ 407624 w 451691"/>
                  <a:gd name="connsiteY23" fmla="*/ 429660 h 952962"/>
                  <a:gd name="connsiteX24" fmla="*/ 396607 w 451691"/>
                  <a:gd name="connsiteY24" fmla="*/ 446186 h 952962"/>
                  <a:gd name="connsiteX25" fmla="*/ 363556 w 451691"/>
                  <a:gd name="connsiteY25" fmla="*/ 506779 h 952962"/>
                  <a:gd name="connsiteX26" fmla="*/ 358048 w 451691"/>
                  <a:gd name="connsiteY26" fmla="*/ 523304 h 952962"/>
                  <a:gd name="connsiteX27" fmla="*/ 336014 w 451691"/>
                  <a:gd name="connsiteY27" fmla="*/ 556354 h 952962"/>
                  <a:gd name="connsiteX28" fmla="*/ 330506 w 451691"/>
                  <a:gd name="connsiteY28" fmla="*/ 572880 h 952962"/>
                  <a:gd name="connsiteX29" fmla="*/ 291947 w 451691"/>
                  <a:gd name="connsiteY29" fmla="*/ 633473 h 952962"/>
                  <a:gd name="connsiteX30" fmla="*/ 247879 w 451691"/>
                  <a:gd name="connsiteY30" fmla="*/ 699574 h 952962"/>
                  <a:gd name="connsiteX31" fmla="*/ 225845 w 451691"/>
                  <a:gd name="connsiteY31" fmla="*/ 721607 h 952962"/>
                  <a:gd name="connsiteX32" fmla="*/ 203812 w 451691"/>
                  <a:gd name="connsiteY32" fmla="*/ 749150 h 952962"/>
                  <a:gd name="connsiteX33" fmla="*/ 187286 w 451691"/>
                  <a:gd name="connsiteY33" fmla="*/ 760167 h 952962"/>
                  <a:gd name="connsiteX34" fmla="*/ 143219 w 451691"/>
                  <a:gd name="connsiteY34" fmla="*/ 815251 h 952962"/>
                  <a:gd name="connsiteX35" fmla="*/ 165253 w 451691"/>
                  <a:gd name="connsiteY35" fmla="*/ 848301 h 952962"/>
                  <a:gd name="connsiteX36" fmla="*/ 148727 w 451691"/>
                  <a:gd name="connsiteY36" fmla="*/ 870335 h 952962"/>
                  <a:gd name="connsiteX37" fmla="*/ 137710 w 451691"/>
                  <a:gd name="connsiteY37" fmla="*/ 886860 h 952962"/>
                  <a:gd name="connsiteX38" fmla="*/ 93643 w 451691"/>
                  <a:gd name="connsiteY38" fmla="*/ 919911 h 952962"/>
                  <a:gd name="connsiteX39" fmla="*/ 60592 w 451691"/>
                  <a:gd name="connsiteY39" fmla="*/ 947453 h 952962"/>
                  <a:gd name="connsiteX40" fmla="*/ 44067 w 451691"/>
                  <a:gd name="connsiteY40" fmla="*/ 952962 h 952962"/>
                  <a:gd name="connsiteX41" fmla="*/ 60592 w 451691"/>
                  <a:gd name="connsiteY41" fmla="*/ 793217 h 952962"/>
                  <a:gd name="connsiteX42" fmla="*/ 66101 w 451691"/>
                  <a:gd name="connsiteY42" fmla="*/ 743641 h 952962"/>
                  <a:gd name="connsiteX43" fmla="*/ 77118 w 451691"/>
                  <a:gd name="connsiteY43" fmla="*/ 578388 h 952962"/>
                  <a:gd name="connsiteX44" fmla="*/ 82626 w 451691"/>
                  <a:gd name="connsiteY44" fmla="*/ 539829 h 952962"/>
                  <a:gd name="connsiteX45" fmla="*/ 88135 w 451691"/>
                  <a:gd name="connsiteY45" fmla="*/ 523304 h 952962"/>
                  <a:gd name="connsiteX46" fmla="*/ 115677 w 451691"/>
                  <a:gd name="connsiteY46" fmla="*/ 440677 h 952962"/>
                  <a:gd name="connsiteX47" fmla="*/ 154236 w 451691"/>
                  <a:gd name="connsiteY47" fmla="*/ 380085 h 952962"/>
                  <a:gd name="connsiteX48" fmla="*/ 165253 w 451691"/>
                  <a:gd name="connsiteY48" fmla="*/ 363559 h 952962"/>
                  <a:gd name="connsiteX49" fmla="*/ 192795 w 451691"/>
                  <a:gd name="connsiteY49" fmla="*/ 313983 h 952962"/>
                  <a:gd name="connsiteX50" fmla="*/ 225845 w 451691"/>
                  <a:gd name="connsiteY50" fmla="*/ 264407 h 952962"/>
                  <a:gd name="connsiteX51" fmla="*/ 253388 w 451691"/>
                  <a:gd name="connsiteY51" fmla="*/ 247882 h 952962"/>
                  <a:gd name="connsiteX52" fmla="*/ 264404 w 451691"/>
                  <a:gd name="connsiteY52" fmla="*/ 231357 h 952962"/>
                  <a:gd name="connsiteX53" fmla="*/ 280930 w 451691"/>
                  <a:gd name="connsiteY53" fmla="*/ 220340 h 952962"/>
                  <a:gd name="connsiteX54" fmla="*/ 302963 w 451691"/>
                  <a:gd name="connsiteY54" fmla="*/ 203815 h 952962"/>
                  <a:gd name="connsiteX55" fmla="*/ 319489 w 451691"/>
                  <a:gd name="connsiteY55" fmla="*/ 181781 h 952962"/>
                  <a:gd name="connsiteX56" fmla="*/ 352539 w 451691"/>
                  <a:gd name="connsiteY56" fmla="*/ 159747 h 952962"/>
                  <a:gd name="connsiteX57" fmla="*/ 391098 w 451691"/>
                  <a:gd name="connsiteY57" fmla="*/ 110171 h 952962"/>
                  <a:gd name="connsiteX58" fmla="*/ 402115 w 451691"/>
                  <a:gd name="connsiteY58" fmla="*/ 77121 h 952962"/>
                  <a:gd name="connsiteX59" fmla="*/ 407624 w 451691"/>
                  <a:gd name="connsiteY59" fmla="*/ 60595 h 952962"/>
                  <a:gd name="connsiteX60" fmla="*/ 424149 w 451691"/>
                  <a:gd name="connsiteY60" fmla="*/ 44070 h 952962"/>
                  <a:gd name="connsiteX61" fmla="*/ 446183 w 451691"/>
                  <a:gd name="connsiteY61" fmla="*/ 33053 h 95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51691" h="952962">
                    <a:moveTo>
                      <a:pt x="0" y="424152"/>
                    </a:moveTo>
                    <a:cubicBezTo>
                      <a:pt x="1836" y="398446"/>
                      <a:pt x="1271" y="372455"/>
                      <a:pt x="5508" y="347034"/>
                    </a:cubicBezTo>
                    <a:cubicBezTo>
                      <a:pt x="6858" y="338934"/>
                      <a:pt x="13290" y="332548"/>
                      <a:pt x="16525" y="325000"/>
                    </a:cubicBezTo>
                    <a:cubicBezTo>
                      <a:pt x="18812" y="319663"/>
                      <a:pt x="19213" y="313551"/>
                      <a:pt x="22033" y="308475"/>
                    </a:cubicBezTo>
                    <a:cubicBezTo>
                      <a:pt x="22037" y="308468"/>
                      <a:pt x="49573" y="267165"/>
                      <a:pt x="55084" y="258899"/>
                    </a:cubicBezTo>
                    <a:lnTo>
                      <a:pt x="77118" y="225848"/>
                    </a:lnTo>
                    <a:cubicBezTo>
                      <a:pt x="80790" y="220340"/>
                      <a:pt x="83454" y="214004"/>
                      <a:pt x="88135" y="209323"/>
                    </a:cubicBezTo>
                    <a:cubicBezTo>
                      <a:pt x="93643" y="203815"/>
                      <a:pt x="99673" y="198782"/>
                      <a:pt x="104660" y="192798"/>
                    </a:cubicBezTo>
                    <a:cubicBezTo>
                      <a:pt x="108898" y="187712"/>
                      <a:pt x="111439" y="181359"/>
                      <a:pt x="115677" y="176273"/>
                    </a:cubicBezTo>
                    <a:cubicBezTo>
                      <a:pt x="142587" y="143980"/>
                      <a:pt x="120873" y="173489"/>
                      <a:pt x="148727" y="148730"/>
                    </a:cubicBezTo>
                    <a:cubicBezTo>
                      <a:pt x="160372" y="138379"/>
                      <a:pt x="168815" y="124322"/>
                      <a:pt x="181778" y="115680"/>
                    </a:cubicBezTo>
                    <a:lnTo>
                      <a:pt x="231354" y="82629"/>
                    </a:lnTo>
                    <a:lnTo>
                      <a:pt x="264404" y="60595"/>
                    </a:lnTo>
                    <a:cubicBezTo>
                      <a:pt x="269913" y="56923"/>
                      <a:pt x="274649" y="51673"/>
                      <a:pt x="280930" y="49579"/>
                    </a:cubicBezTo>
                    <a:cubicBezTo>
                      <a:pt x="337805" y="30620"/>
                      <a:pt x="289618" y="44493"/>
                      <a:pt x="352539" y="33053"/>
                    </a:cubicBezTo>
                    <a:cubicBezTo>
                      <a:pt x="370860" y="29722"/>
                      <a:pt x="390368" y="22280"/>
                      <a:pt x="407624" y="16528"/>
                    </a:cubicBezTo>
                    <a:lnTo>
                      <a:pt x="424149" y="11020"/>
                    </a:lnTo>
                    <a:cubicBezTo>
                      <a:pt x="438586" y="1395"/>
                      <a:pt x="444649" y="-10323"/>
                      <a:pt x="446183" y="16528"/>
                    </a:cubicBezTo>
                    <a:cubicBezTo>
                      <a:pt x="449537" y="75218"/>
                      <a:pt x="449855" y="134041"/>
                      <a:pt x="451691" y="192798"/>
                    </a:cubicBezTo>
                    <a:cubicBezTo>
                      <a:pt x="449855" y="235029"/>
                      <a:pt x="449091" y="277321"/>
                      <a:pt x="446183" y="319492"/>
                    </a:cubicBezTo>
                    <a:cubicBezTo>
                      <a:pt x="443925" y="352237"/>
                      <a:pt x="442019" y="345083"/>
                      <a:pt x="435166" y="369068"/>
                    </a:cubicBezTo>
                    <a:cubicBezTo>
                      <a:pt x="433086" y="376347"/>
                      <a:pt x="432639" y="384143"/>
                      <a:pt x="429657" y="391101"/>
                    </a:cubicBezTo>
                    <a:cubicBezTo>
                      <a:pt x="427049" y="397186"/>
                      <a:pt x="421926" y="401879"/>
                      <a:pt x="418641" y="407627"/>
                    </a:cubicBezTo>
                    <a:cubicBezTo>
                      <a:pt x="414567" y="414756"/>
                      <a:pt x="411698" y="422531"/>
                      <a:pt x="407624" y="429660"/>
                    </a:cubicBezTo>
                    <a:cubicBezTo>
                      <a:pt x="404339" y="435408"/>
                      <a:pt x="399777" y="440374"/>
                      <a:pt x="396607" y="446186"/>
                    </a:cubicBezTo>
                    <a:cubicBezTo>
                      <a:pt x="359115" y="514921"/>
                      <a:pt x="388721" y="469031"/>
                      <a:pt x="363556" y="506779"/>
                    </a:cubicBezTo>
                    <a:cubicBezTo>
                      <a:pt x="361720" y="512287"/>
                      <a:pt x="360868" y="518228"/>
                      <a:pt x="358048" y="523304"/>
                    </a:cubicBezTo>
                    <a:cubicBezTo>
                      <a:pt x="351618" y="534878"/>
                      <a:pt x="336014" y="556354"/>
                      <a:pt x="336014" y="556354"/>
                    </a:cubicBezTo>
                    <a:cubicBezTo>
                      <a:pt x="334178" y="561863"/>
                      <a:pt x="333287" y="567782"/>
                      <a:pt x="330506" y="572880"/>
                    </a:cubicBezTo>
                    <a:cubicBezTo>
                      <a:pt x="312444" y="605992"/>
                      <a:pt x="307606" y="608866"/>
                      <a:pt x="291947" y="633473"/>
                    </a:cubicBezTo>
                    <a:cubicBezTo>
                      <a:pt x="279961" y="652308"/>
                      <a:pt x="263973" y="681181"/>
                      <a:pt x="247879" y="699574"/>
                    </a:cubicBezTo>
                    <a:cubicBezTo>
                      <a:pt x="241039" y="707391"/>
                      <a:pt x="232745" y="713844"/>
                      <a:pt x="225845" y="721607"/>
                    </a:cubicBezTo>
                    <a:cubicBezTo>
                      <a:pt x="218034" y="730394"/>
                      <a:pt x="212125" y="740836"/>
                      <a:pt x="203812" y="749150"/>
                    </a:cubicBezTo>
                    <a:cubicBezTo>
                      <a:pt x="199131" y="753831"/>
                      <a:pt x="192372" y="755929"/>
                      <a:pt x="187286" y="760167"/>
                    </a:cubicBezTo>
                    <a:cubicBezTo>
                      <a:pt x="168982" y="775420"/>
                      <a:pt x="156271" y="795674"/>
                      <a:pt x="143219" y="815251"/>
                    </a:cubicBezTo>
                    <a:cubicBezTo>
                      <a:pt x="150564" y="826268"/>
                      <a:pt x="173197" y="837709"/>
                      <a:pt x="165253" y="848301"/>
                    </a:cubicBezTo>
                    <a:cubicBezTo>
                      <a:pt x="159744" y="855646"/>
                      <a:pt x="154063" y="862864"/>
                      <a:pt x="148727" y="870335"/>
                    </a:cubicBezTo>
                    <a:cubicBezTo>
                      <a:pt x="144879" y="875722"/>
                      <a:pt x="142631" y="882431"/>
                      <a:pt x="137710" y="886860"/>
                    </a:cubicBezTo>
                    <a:cubicBezTo>
                      <a:pt x="124062" y="899143"/>
                      <a:pt x="106626" y="906928"/>
                      <a:pt x="93643" y="919911"/>
                    </a:cubicBezTo>
                    <a:cubicBezTo>
                      <a:pt x="81459" y="932095"/>
                      <a:pt x="75932" y="939783"/>
                      <a:pt x="60592" y="947453"/>
                    </a:cubicBezTo>
                    <a:cubicBezTo>
                      <a:pt x="55399" y="950050"/>
                      <a:pt x="49575" y="951126"/>
                      <a:pt x="44067" y="952962"/>
                    </a:cubicBezTo>
                    <a:cubicBezTo>
                      <a:pt x="56721" y="826422"/>
                      <a:pt x="51017" y="879395"/>
                      <a:pt x="60592" y="793217"/>
                    </a:cubicBezTo>
                    <a:lnTo>
                      <a:pt x="66101" y="743641"/>
                    </a:lnTo>
                    <a:cubicBezTo>
                      <a:pt x="70656" y="647974"/>
                      <a:pt x="68097" y="650558"/>
                      <a:pt x="77118" y="578388"/>
                    </a:cubicBezTo>
                    <a:cubicBezTo>
                      <a:pt x="78728" y="565505"/>
                      <a:pt x="80080" y="552560"/>
                      <a:pt x="82626" y="539829"/>
                    </a:cubicBezTo>
                    <a:cubicBezTo>
                      <a:pt x="83765" y="534135"/>
                      <a:pt x="86727" y="528937"/>
                      <a:pt x="88135" y="523304"/>
                    </a:cubicBezTo>
                    <a:cubicBezTo>
                      <a:pt x="97232" y="486916"/>
                      <a:pt x="90776" y="482179"/>
                      <a:pt x="115677" y="440677"/>
                    </a:cubicBezTo>
                    <a:cubicBezTo>
                      <a:pt x="139018" y="401774"/>
                      <a:pt x="126258" y="422052"/>
                      <a:pt x="154236" y="380085"/>
                    </a:cubicBezTo>
                    <a:cubicBezTo>
                      <a:pt x="157908" y="374576"/>
                      <a:pt x="162292" y="369481"/>
                      <a:pt x="165253" y="363559"/>
                    </a:cubicBezTo>
                    <a:cubicBezTo>
                      <a:pt x="177078" y="339911"/>
                      <a:pt x="177236" y="338187"/>
                      <a:pt x="192795" y="313983"/>
                    </a:cubicBezTo>
                    <a:cubicBezTo>
                      <a:pt x="203535" y="297276"/>
                      <a:pt x="208814" y="274625"/>
                      <a:pt x="225845" y="264407"/>
                    </a:cubicBezTo>
                    <a:lnTo>
                      <a:pt x="253388" y="247882"/>
                    </a:lnTo>
                    <a:cubicBezTo>
                      <a:pt x="257060" y="242374"/>
                      <a:pt x="259723" y="236038"/>
                      <a:pt x="264404" y="231357"/>
                    </a:cubicBezTo>
                    <a:cubicBezTo>
                      <a:pt x="269085" y="226676"/>
                      <a:pt x="275543" y="224188"/>
                      <a:pt x="280930" y="220340"/>
                    </a:cubicBezTo>
                    <a:cubicBezTo>
                      <a:pt x="288400" y="215004"/>
                      <a:pt x="296471" y="210307"/>
                      <a:pt x="302963" y="203815"/>
                    </a:cubicBezTo>
                    <a:cubicBezTo>
                      <a:pt x="309455" y="197323"/>
                      <a:pt x="312627" y="187881"/>
                      <a:pt x="319489" y="181781"/>
                    </a:cubicBezTo>
                    <a:cubicBezTo>
                      <a:pt x="329385" y="172984"/>
                      <a:pt x="352539" y="159747"/>
                      <a:pt x="352539" y="159747"/>
                    </a:cubicBezTo>
                    <a:cubicBezTo>
                      <a:pt x="378894" y="120215"/>
                      <a:pt x="365211" y="136060"/>
                      <a:pt x="391098" y="110171"/>
                    </a:cubicBezTo>
                    <a:lnTo>
                      <a:pt x="402115" y="77121"/>
                    </a:lnTo>
                    <a:cubicBezTo>
                      <a:pt x="403951" y="71612"/>
                      <a:pt x="403518" y="64701"/>
                      <a:pt x="407624" y="60595"/>
                    </a:cubicBezTo>
                    <a:cubicBezTo>
                      <a:pt x="413132" y="55087"/>
                      <a:pt x="418165" y="49057"/>
                      <a:pt x="424149" y="44070"/>
                    </a:cubicBezTo>
                    <a:cubicBezTo>
                      <a:pt x="438592" y="32034"/>
                      <a:pt x="435055" y="33053"/>
                      <a:pt x="446183" y="33053"/>
                    </a:cubicBezTo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  <p:sp>
            <p:nvSpPr>
              <p:cNvPr id="93" name="Forma libre 92"/>
              <p:cNvSpPr/>
              <p:nvPr/>
            </p:nvSpPr>
            <p:spPr>
              <a:xfrm rot="1814321">
                <a:off x="4916998" y="2331938"/>
                <a:ext cx="461605" cy="1270752"/>
              </a:xfrm>
              <a:custGeom>
                <a:avLst/>
                <a:gdLst>
                  <a:gd name="connsiteX0" fmla="*/ 25237 w 581589"/>
                  <a:gd name="connsiteY0" fmla="*/ 776689 h 1217364"/>
                  <a:gd name="connsiteX1" fmla="*/ 8712 w 581589"/>
                  <a:gd name="connsiteY1" fmla="*/ 721605 h 1217364"/>
                  <a:gd name="connsiteX2" fmla="*/ 3204 w 581589"/>
                  <a:gd name="connsiteY2" fmla="*/ 705080 h 1217364"/>
                  <a:gd name="connsiteX3" fmla="*/ 14220 w 581589"/>
                  <a:gd name="connsiteY3" fmla="*/ 435166 h 1217364"/>
                  <a:gd name="connsiteX4" fmla="*/ 19729 w 581589"/>
                  <a:gd name="connsiteY4" fmla="*/ 418641 h 1217364"/>
                  <a:gd name="connsiteX5" fmla="*/ 25237 w 581589"/>
                  <a:gd name="connsiteY5" fmla="*/ 319489 h 1217364"/>
                  <a:gd name="connsiteX6" fmla="*/ 36254 w 581589"/>
                  <a:gd name="connsiteY6" fmla="*/ 302964 h 1217364"/>
                  <a:gd name="connsiteX7" fmla="*/ 41763 w 581589"/>
                  <a:gd name="connsiteY7" fmla="*/ 286439 h 1217364"/>
                  <a:gd name="connsiteX8" fmla="*/ 74813 w 581589"/>
                  <a:gd name="connsiteY8" fmla="*/ 253388 h 1217364"/>
                  <a:gd name="connsiteX9" fmla="*/ 102355 w 581589"/>
                  <a:gd name="connsiteY9" fmla="*/ 220337 h 1217364"/>
                  <a:gd name="connsiteX10" fmla="*/ 124389 w 581589"/>
                  <a:gd name="connsiteY10" fmla="*/ 187287 h 1217364"/>
                  <a:gd name="connsiteX11" fmla="*/ 135406 w 581589"/>
                  <a:gd name="connsiteY11" fmla="*/ 170762 h 1217364"/>
                  <a:gd name="connsiteX12" fmla="*/ 151931 w 581589"/>
                  <a:gd name="connsiteY12" fmla="*/ 165253 h 1217364"/>
                  <a:gd name="connsiteX13" fmla="*/ 190490 w 581589"/>
                  <a:gd name="connsiteY13" fmla="*/ 121186 h 1217364"/>
                  <a:gd name="connsiteX14" fmla="*/ 212524 w 581589"/>
                  <a:gd name="connsiteY14" fmla="*/ 88135 h 1217364"/>
                  <a:gd name="connsiteX15" fmla="*/ 245575 w 581589"/>
                  <a:gd name="connsiteY15" fmla="*/ 60593 h 1217364"/>
                  <a:gd name="connsiteX16" fmla="*/ 262100 w 581589"/>
                  <a:gd name="connsiteY16" fmla="*/ 49576 h 1217364"/>
                  <a:gd name="connsiteX17" fmla="*/ 278625 w 581589"/>
                  <a:gd name="connsiteY17" fmla="*/ 33051 h 1217364"/>
                  <a:gd name="connsiteX18" fmla="*/ 295151 w 581589"/>
                  <a:gd name="connsiteY18" fmla="*/ 22034 h 1217364"/>
                  <a:gd name="connsiteX19" fmla="*/ 311676 w 581589"/>
                  <a:gd name="connsiteY19" fmla="*/ 5508 h 1217364"/>
                  <a:gd name="connsiteX20" fmla="*/ 328201 w 581589"/>
                  <a:gd name="connsiteY20" fmla="*/ 0 h 1217364"/>
                  <a:gd name="connsiteX21" fmla="*/ 355743 w 581589"/>
                  <a:gd name="connsiteY21" fmla="*/ 27542 h 1217364"/>
                  <a:gd name="connsiteX22" fmla="*/ 388794 w 581589"/>
                  <a:gd name="connsiteY22" fmla="*/ 55084 h 1217364"/>
                  <a:gd name="connsiteX23" fmla="*/ 416336 w 581589"/>
                  <a:gd name="connsiteY23" fmla="*/ 88135 h 1217364"/>
                  <a:gd name="connsiteX24" fmla="*/ 443878 w 581589"/>
                  <a:gd name="connsiteY24" fmla="*/ 137711 h 1217364"/>
                  <a:gd name="connsiteX25" fmla="*/ 454895 w 581589"/>
                  <a:gd name="connsiteY25" fmla="*/ 154236 h 1217364"/>
                  <a:gd name="connsiteX26" fmla="*/ 465912 w 581589"/>
                  <a:gd name="connsiteY26" fmla="*/ 170762 h 1217364"/>
                  <a:gd name="connsiteX27" fmla="*/ 482437 w 581589"/>
                  <a:gd name="connsiteY27" fmla="*/ 187287 h 1217364"/>
                  <a:gd name="connsiteX28" fmla="*/ 487946 w 581589"/>
                  <a:gd name="connsiteY28" fmla="*/ 203812 h 1217364"/>
                  <a:gd name="connsiteX29" fmla="*/ 504471 w 581589"/>
                  <a:gd name="connsiteY29" fmla="*/ 225846 h 1217364"/>
                  <a:gd name="connsiteX30" fmla="*/ 515488 w 581589"/>
                  <a:gd name="connsiteY30" fmla="*/ 242371 h 1217364"/>
                  <a:gd name="connsiteX31" fmla="*/ 537522 w 581589"/>
                  <a:gd name="connsiteY31" fmla="*/ 291947 h 1217364"/>
                  <a:gd name="connsiteX32" fmla="*/ 548539 w 581589"/>
                  <a:gd name="connsiteY32" fmla="*/ 324998 h 1217364"/>
                  <a:gd name="connsiteX33" fmla="*/ 554047 w 581589"/>
                  <a:gd name="connsiteY33" fmla="*/ 341523 h 1217364"/>
                  <a:gd name="connsiteX34" fmla="*/ 559555 w 581589"/>
                  <a:gd name="connsiteY34" fmla="*/ 446183 h 1217364"/>
                  <a:gd name="connsiteX35" fmla="*/ 570572 w 581589"/>
                  <a:gd name="connsiteY35" fmla="*/ 501268 h 1217364"/>
                  <a:gd name="connsiteX36" fmla="*/ 581589 w 581589"/>
                  <a:gd name="connsiteY36" fmla="*/ 556352 h 1217364"/>
                  <a:gd name="connsiteX37" fmla="*/ 576081 w 581589"/>
                  <a:gd name="connsiteY37" fmla="*/ 743639 h 1217364"/>
                  <a:gd name="connsiteX38" fmla="*/ 565064 w 581589"/>
                  <a:gd name="connsiteY38" fmla="*/ 776689 h 1217364"/>
                  <a:gd name="connsiteX39" fmla="*/ 559555 w 581589"/>
                  <a:gd name="connsiteY39" fmla="*/ 793215 h 1217364"/>
                  <a:gd name="connsiteX40" fmla="*/ 554047 w 581589"/>
                  <a:gd name="connsiteY40" fmla="*/ 837282 h 1217364"/>
                  <a:gd name="connsiteX41" fmla="*/ 520996 w 581589"/>
                  <a:gd name="connsiteY41" fmla="*/ 892366 h 1217364"/>
                  <a:gd name="connsiteX42" fmla="*/ 493454 w 581589"/>
                  <a:gd name="connsiteY42" fmla="*/ 941942 h 1217364"/>
                  <a:gd name="connsiteX43" fmla="*/ 476929 w 581589"/>
                  <a:gd name="connsiteY43" fmla="*/ 952959 h 1217364"/>
                  <a:gd name="connsiteX44" fmla="*/ 443878 w 581589"/>
                  <a:gd name="connsiteY44" fmla="*/ 1002535 h 1217364"/>
                  <a:gd name="connsiteX45" fmla="*/ 432861 w 581589"/>
                  <a:gd name="connsiteY45" fmla="*/ 1019060 h 1217364"/>
                  <a:gd name="connsiteX46" fmla="*/ 421845 w 581589"/>
                  <a:gd name="connsiteY46" fmla="*/ 1035586 h 1217364"/>
                  <a:gd name="connsiteX47" fmla="*/ 405319 w 581589"/>
                  <a:gd name="connsiteY47" fmla="*/ 1052111 h 1217364"/>
                  <a:gd name="connsiteX48" fmla="*/ 383285 w 581589"/>
                  <a:gd name="connsiteY48" fmla="*/ 1085162 h 1217364"/>
                  <a:gd name="connsiteX49" fmla="*/ 366760 w 581589"/>
                  <a:gd name="connsiteY49" fmla="*/ 1101687 h 1217364"/>
                  <a:gd name="connsiteX50" fmla="*/ 355743 w 581589"/>
                  <a:gd name="connsiteY50" fmla="*/ 1118212 h 1217364"/>
                  <a:gd name="connsiteX51" fmla="*/ 333710 w 581589"/>
                  <a:gd name="connsiteY51" fmla="*/ 1134737 h 1217364"/>
                  <a:gd name="connsiteX52" fmla="*/ 328201 w 581589"/>
                  <a:gd name="connsiteY52" fmla="*/ 1151263 h 1217364"/>
                  <a:gd name="connsiteX53" fmla="*/ 311676 w 581589"/>
                  <a:gd name="connsiteY53" fmla="*/ 1167788 h 1217364"/>
                  <a:gd name="connsiteX54" fmla="*/ 300659 w 581589"/>
                  <a:gd name="connsiteY54" fmla="*/ 1184313 h 1217364"/>
                  <a:gd name="connsiteX55" fmla="*/ 295151 w 581589"/>
                  <a:gd name="connsiteY55" fmla="*/ 1200839 h 1217364"/>
                  <a:gd name="connsiteX56" fmla="*/ 278625 w 581589"/>
                  <a:gd name="connsiteY56" fmla="*/ 1206347 h 1217364"/>
                  <a:gd name="connsiteX57" fmla="*/ 262100 w 581589"/>
                  <a:gd name="connsiteY57" fmla="*/ 1217364 h 1217364"/>
                  <a:gd name="connsiteX58" fmla="*/ 223541 w 581589"/>
                  <a:gd name="connsiteY58" fmla="*/ 1162280 h 1217364"/>
                  <a:gd name="connsiteX59" fmla="*/ 212524 w 581589"/>
                  <a:gd name="connsiteY59" fmla="*/ 1145754 h 1217364"/>
                  <a:gd name="connsiteX60" fmla="*/ 195999 w 581589"/>
                  <a:gd name="connsiteY60" fmla="*/ 1134737 h 1217364"/>
                  <a:gd name="connsiteX61" fmla="*/ 173965 w 581589"/>
                  <a:gd name="connsiteY61" fmla="*/ 1101687 h 1217364"/>
                  <a:gd name="connsiteX62" fmla="*/ 157440 w 581589"/>
                  <a:gd name="connsiteY62" fmla="*/ 1079653 h 1217364"/>
                  <a:gd name="connsiteX63" fmla="*/ 135406 w 581589"/>
                  <a:gd name="connsiteY63" fmla="*/ 1046602 h 1217364"/>
                  <a:gd name="connsiteX64" fmla="*/ 107864 w 581589"/>
                  <a:gd name="connsiteY64" fmla="*/ 991518 h 1217364"/>
                  <a:gd name="connsiteX65" fmla="*/ 96847 w 581589"/>
                  <a:gd name="connsiteY65" fmla="*/ 974993 h 1217364"/>
                  <a:gd name="connsiteX66" fmla="*/ 85830 w 581589"/>
                  <a:gd name="connsiteY66" fmla="*/ 958468 h 1217364"/>
                  <a:gd name="connsiteX67" fmla="*/ 63796 w 581589"/>
                  <a:gd name="connsiteY67" fmla="*/ 908892 h 1217364"/>
                  <a:gd name="connsiteX68" fmla="*/ 58288 w 581589"/>
                  <a:gd name="connsiteY68" fmla="*/ 892366 h 1217364"/>
                  <a:gd name="connsiteX69" fmla="*/ 47271 w 581589"/>
                  <a:gd name="connsiteY69" fmla="*/ 875841 h 1217364"/>
                  <a:gd name="connsiteX70" fmla="*/ 25237 w 581589"/>
                  <a:gd name="connsiteY70" fmla="*/ 826265 h 1217364"/>
                  <a:gd name="connsiteX71" fmla="*/ 14220 w 581589"/>
                  <a:gd name="connsiteY71" fmla="*/ 793215 h 1217364"/>
                  <a:gd name="connsiteX72" fmla="*/ 8712 w 581589"/>
                  <a:gd name="connsiteY72" fmla="*/ 776689 h 1217364"/>
                  <a:gd name="connsiteX73" fmla="*/ 25237 w 581589"/>
                  <a:gd name="connsiteY73" fmla="*/ 776689 h 12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81589" h="1217364">
                    <a:moveTo>
                      <a:pt x="25237" y="776689"/>
                    </a:moveTo>
                    <a:cubicBezTo>
                      <a:pt x="16912" y="743386"/>
                      <a:pt x="22124" y="761842"/>
                      <a:pt x="8712" y="721605"/>
                    </a:cubicBezTo>
                    <a:lnTo>
                      <a:pt x="3204" y="705080"/>
                    </a:lnTo>
                    <a:cubicBezTo>
                      <a:pt x="5517" y="600984"/>
                      <a:pt x="-11023" y="523516"/>
                      <a:pt x="14220" y="435166"/>
                    </a:cubicBezTo>
                    <a:cubicBezTo>
                      <a:pt x="15815" y="429583"/>
                      <a:pt x="17893" y="424149"/>
                      <a:pt x="19729" y="418641"/>
                    </a:cubicBezTo>
                    <a:cubicBezTo>
                      <a:pt x="21565" y="385590"/>
                      <a:pt x="20556" y="352258"/>
                      <a:pt x="25237" y="319489"/>
                    </a:cubicBezTo>
                    <a:cubicBezTo>
                      <a:pt x="26173" y="312935"/>
                      <a:pt x="33293" y="308885"/>
                      <a:pt x="36254" y="302964"/>
                    </a:cubicBezTo>
                    <a:cubicBezTo>
                      <a:pt x="38851" y="297771"/>
                      <a:pt x="38198" y="291022"/>
                      <a:pt x="41763" y="286439"/>
                    </a:cubicBezTo>
                    <a:cubicBezTo>
                      <a:pt x="51328" y="274141"/>
                      <a:pt x="66171" y="266351"/>
                      <a:pt x="74813" y="253388"/>
                    </a:cubicBezTo>
                    <a:cubicBezTo>
                      <a:pt x="114180" y="194339"/>
                      <a:pt x="52873" y="283957"/>
                      <a:pt x="102355" y="220337"/>
                    </a:cubicBezTo>
                    <a:cubicBezTo>
                      <a:pt x="110484" y="209886"/>
                      <a:pt x="117044" y="198304"/>
                      <a:pt x="124389" y="187287"/>
                    </a:cubicBezTo>
                    <a:cubicBezTo>
                      <a:pt x="128061" y="181779"/>
                      <a:pt x="129126" y="172856"/>
                      <a:pt x="135406" y="170762"/>
                    </a:cubicBezTo>
                    <a:lnTo>
                      <a:pt x="151931" y="165253"/>
                    </a:lnTo>
                    <a:cubicBezTo>
                      <a:pt x="177637" y="126694"/>
                      <a:pt x="162948" y="139546"/>
                      <a:pt x="190490" y="121186"/>
                    </a:cubicBezTo>
                    <a:cubicBezTo>
                      <a:pt x="197835" y="110169"/>
                      <a:pt x="201507" y="95480"/>
                      <a:pt x="212524" y="88135"/>
                    </a:cubicBezTo>
                    <a:cubicBezTo>
                      <a:pt x="253552" y="60782"/>
                      <a:pt x="203162" y="95937"/>
                      <a:pt x="245575" y="60593"/>
                    </a:cubicBezTo>
                    <a:cubicBezTo>
                      <a:pt x="250661" y="56355"/>
                      <a:pt x="257014" y="53814"/>
                      <a:pt x="262100" y="49576"/>
                    </a:cubicBezTo>
                    <a:cubicBezTo>
                      <a:pt x="268084" y="44589"/>
                      <a:pt x="272641" y="38038"/>
                      <a:pt x="278625" y="33051"/>
                    </a:cubicBezTo>
                    <a:cubicBezTo>
                      <a:pt x="283711" y="28813"/>
                      <a:pt x="290065" y="26272"/>
                      <a:pt x="295151" y="22034"/>
                    </a:cubicBezTo>
                    <a:cubicBezTo>
                      <a:pt x="301136" y="17047"/>
                      <a:pt x="305194" y="9829"/>
                      <a:pt x="311676" y="5508"/>
                    </a:cubicBezTo>
                    <a:cubicBezTo>
                      <a:pt x="316507" y="2287"/>
                      <a:pt x="322693" y="1836"/>
                      <a:pt x="328201" y="0"/>
                    </a:cubicBezTo>
                    <a:cubicBezTo>
                      <a:pt x="372272" y="29381"/>
                      <a:pt x="319016" y="-9183"/>
                      <a:pt x="355743" y="27542"/>
                    </a:cubicBezTo>
                    <a:cubicBezTo>
                      <a:pt x="399064" y="70862"/>
                      <a:pt x="343686" y="953"/>
                      <a:pt x="388794" y="55084"/>
                    </a:cubicBezTo>
                    <a:cubicBezTo>
                      <a:pt x="427138" y="101098"/>
                      <a:pt x="368060" y="39859"/>
                      <a:pt x="416336" y="88135"/>
                    </a:cubicBezTo>
                    <a:cubicBezTo>
                      <a:pt x="426032" y="117220"/>
                      <a:pt x="418625" y="99831"/>
                      <a:pt x="443878" y="137711"/>
                    </a:cubicBezTo>
                    <a:lnTo>
                      <a:pt x="454895" y="154236"/>
                    </a:lnTo>
                    <a:cubicBezTo>
                      <a:pt x="458567" y="159745"/>
                      <a:pt x="461231" y="166081"/>
                      <a:pt x="465912" y="170762"/>
                    </a:cubicBezTo>
                    <a:lnTo>
                      <a:pt x="482437" y="187287"/>
                    </a:lnTo>
                    <a:cubicBezTo>
                      <a:pt x="484273" y="192795"/>
                      <a:pt x="485065" y="198771"/>
                      <a:pt x="487946" y="203812"/>
                    </a:cubicBezTo>
                    <a:cubicBezTo>
                      <a:pt x="492501" y="211783"/>
                      <a:pt x="499135" y="218375"/>
                      <a:pt x="504471" y="225846"/>
                    </a:cubicBezTo>
                    <a:cubicBezTo>
                      <a:pt x="508319" y="231233"/>
                      <a:pt x="511816" y="236863"/>
                      <a:pt x="515488" y="242371"/>
                    </a:cubicBezTo>
                    <a:cubicBezTo>
                      <a:pt x="528599" y="281703"/>
                      <a:pt x="520063" y="265760"/>
                      <a:pt x="537522" y="291947"/>
                    </a:cubicBezTo>
                    <a:lnTo>
                      <a:pt x="548539" y="324998"/>
                    </a:lnTo>
                    <a:lnTo>
                      <a:pt x="554047" y="341523"/>
                    </a:lnTo>
                    <a:cubicBezTo>
                      <a:pt x="555883" y="376410"/>
                      <a:pt x="556769" y="411359"/>
                      <a:pt x="559555" y="446183"/>
                    </a:cubicBezTo>
                    <a:cubicBezTo>
                      <a:pt x="562071" y="477628"/>
                      <a:pt x="565228" y="474549"/>
                      <a:pt x="570572" y="501268"/>
                    </a:cubicBezTo>
                    <a:cubicBezTo>
                      <a:pt x="584078" y="568798"/>
                      <a:pt x="568795" y="505172"/>
                      <a:pt x="581589" y="556352"/>
                    </a:cubicBezTo>
                    <a:cubicBezTo>
                      <a:pt x="579753" y="618781"/>
                      <a:pt x="580752" y="681358"/>
                      <a:pt x="576081" y="743639"/>
                    </a:cubicBezTo>
                    <a:cubicBezTo>
                      <a:pt x="575213" y="755219"/>
                      <a:pt x="568736" y="765672"/>
                      <a:pt x="565064" y="776689"/>
                    </a:cubicBezTo>
                    <a:lnTo>
                      <a:pt x="559555" y="793215"/>
                    </a:lnTo>
                    <a:cubicBezTo>
                      <a:pt x="557719" y="807904"/>
                      <a:pt x="557637" y="822921"/>
                      <a:pt x="554047" y="837282"/>
                    </a:cubicBezTo>
                    <a:cubicBezTo>
                      <a:pt x="549924" y="853773"/>
                      <a:pt x="526921" y="880516"/>
                      <a:pt x="520996" y="892366"/>
                    </a:cubicBezTo>
                    <a:cubicBezTo>
                      <a:pt x="514740" y="904878"/>
                      <a:pt x="501754" y="932259"/>
                      <a:pt x="493454" y="941942"/>
                    </a:cubicBezTo>
                    <a:cubicBezTo>
                      <a:pt x="489146" y="946969"/>
                      <a:pt x="482437" y="949287"/>
                      <a:pt x="476929" y="952959"/>
                    </a:cubicBezTo>
                    <a:lnTo>
                      <a:pt x="443878" y="1002535"/>
                    </a:lnTo>
                    <a:lnTo>
                      <a:pt x="432861" y="1019060"/>
                    </a:lnTo>
                    <a:cubicBezTo>
                      <a:pt x="429189" y="1024569"/>
                      <a:pt x="426526" y="1030905"/>
                      <a:pt x="421845" y="1035586"/>
                    </a:cubicBezTo>
                    <a:cubicBezTo>
                      <a:pt x="416336" y="1041094"/>
                      <a:pt x="410102" y="1045962"/>
                      <a:pt x="405319" y="1052111"/>
                    </a:cubicBezTo>
                    <a:cubicBezTo>
                      <a:pt x="397190" y="1062563"/>
                      <a:pt x="392648" y="1075799"/>
                      <a:pt x="383285" y="1085162"/>
                    </a:cubicBezTo>
                    <a:cubicBezTo>
                      <a:pt x="377777" y="1090670"/>
                      <a:pt x="371747" y="1095703"/>
                      <a:pt x="366760" y="1101687"/>
                    </a:cubicBezTo>
                    <a:cubicBezTo>
                      <a:pt x="362522" y="1106773"/>
                      <a:pt x="360424" y="1113531"/>
                      <a:pt x="355743" y="1118212"/>
                    </a:cubicBezTo>
                    <a:cubicBezTo>
                      <a:pt x="349251" y="1124704"/>
                      <a:pt x="341054" y="1129229"/>
                      <a:pt x="333710" y="1134737"/>
                    </a:cubicBezTo>
                    <a:cubicBezTo>
                      <a:pt x="331874" y="1140246"/>
                      <a:pt x="331422" y="1146432"/>
                      <a:pt x="328201" y="1151263"/>
                    </a:cubicBezTo>
                    <a:cubicBezTo>
                      <a:pt x="323880" y="1157745"/>
                      <a:pt x="316663" y="1161804"/>
                      <a:pt x="311676" y="1167788"/>
                    </a:cubicBezTo>
                    <a:cubicBezTo>
                      <a:pt x="307438" y="1172874"/>
                      <a:pt x="304331" y="1178805"/>
                      <a:pt x="300659" y="1184313"/>
                    </a:cubicBezTo>
                    <a:cubicBezTo>
                      <a:pt x="298823" y="1189822"/>
                      <a:pt x="299257" y="1196733"/>
                      <a:pt x="295151" y="1200839"/>
                    </a:cubicBezTo>
                    <a:cubicBezTo>
                      <a:pt x="291045" y="1204945"/>
                      <a:pt x="283819" y="1203750"/>
                      <a:pt x="278625" y="1206347"/>
                    </a:cubicBezTo>
                    <a:cubicBezTo>
                      <a:pt x="272704" y="1209308"/>
                      <a:pt x="267608" y="1213692"/>
                      <a:pt x="262100" y="1217364"/>
                    </a:cubicBezTo>
                    <a:cubicBezTo>
                      <a:pt x="211434" y="1141365"/>
                      <a:pt x="264331" y="1219387"/>
                      <a:pt x="223541" y="1162280"/>
                    </a:cubicBezTo>
                    <a:cubicBezTo>
                      <a:pt x="219693" y="1156893"/>
                      <a:pt x="217205" y="1150436"/>
                      <a:pt x="212524" y="1145754"/>
                    </a:cubicBezTo>
                    <a:cubicBezTo>
                      <a:pt x="207843" y="1141073"/>
                      <a:pt x="201507" y="1138409"/>
                      <a:pt x="195999" y="1134737"/>
                    </a:cubicBezTo>
                    <a:cubicBezTo>
                      <a:pt x="188654" y="1123720"/>
                      <a:pt x="181909" y="1112280"/>
                      <a:pt x="173965" y="1101687"/>
                    </a:cubicBezTo>
                    <a:cubicBezTo>
                      <a:pt x="168457" y="1094342"/>
                      <a:pt x="162705" y="1087174"/>
                      <a:pt x="157440" y="1079653"/>
                    </a:cubicBezTo>
                    <a:cubicBezTo>
                      <a:pt x="149847" y="1068806"/>
                      <a:pt x="135406" y="1046602"/>
                      <a:pt x="135406" y="1046602"/>
                    </a:cubicBezTo>
                    <a:cubicBezTo>
                      <a:pt x="126687" y="1011724"/>
                      <a:pt x="134097" y="1030867"/>
                      <a:pt x="107864" y="991518"/>
                    </a:cubicBezTo>
                    <a:lnTo>
                      <a:pt x="96847" y="974993"/>
                    </a:lnTo>
                    <a:lnTo>
                      <a:pt x="85830" y="958468"/>
                    </a:lnTo>
                    <a:cubicBezTo>
                      <a:pt x="72719" y="919136"/>
                      <a:pt x="81255" y="935079"/>
                      <a:pt x="63796" y="908892"/>
                    </a:cubicBezTo>
                    <a:cubicBezTo>
                      <a:pt x="61960" y="903383"/>
                      <a:pt x="60885" y="897560"/>
                      <a:pt x="58288" y="892366"/>
                    </a:cubicBezTo>
                    <a:cubicBezTo>
                      <a:pt x="55327" y="886445"/>
                      <a:pt x="49960" y="881891"/>
                      <a:pt x="47271" y="875841"/>
                    </a:cubicBezTo>
                    <a:cubicBezTo>
                      <a:pt x="21050" y="816844"/>
                      <a:pt x="50170" y="863663"/>
                      <a:pt x="25237" y="826265"/>
                    </a:cubicBezTo>
                    <a:lnTo>
                      <a:pt x="14220" y="793215"/>
                    </a:lnTo>
                    <a:cubicBezTo>
                      <a:pt x="12384" y="787706"/>
                      <a:pt x="8712" y="782496"/>
                      <a:pt x="8712" y="776689"/>
                    </a:cubicBezTo>
                    <a:lnTo>
                      <a:pt x="25237" y="776689"/>
                    </a:lnTo>
                    <a:close/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</p:grpSp>
        <p:sp>
          <p:nvSpPr>
            <p:cNvPr id="91" name="Forma libre 90"/>
            <p:cNvSpPr/>
            <p:nvPr/>
          </p:nvSpPr>
          <p:spPr>
            <a:xfrm>
              <a:off x="4819880" y="2467778"/>
              <a:ext cx="655503" cy="1019061"/>
            </a:xfrm>
            <a:custGeom>
              <a:avLst/>
              <a:gdLst>
                <a:gd name="connsiteX0" fmla="*/ 655503 w 655503"/>
                <a:gd name="connsiteY0" fmla="*/ 0 h 1019061"/>
                <a:gd name="connsiteX1" fmla="*/ 638978 w 655503"/>
                <a:gd name="connsiteY1" fmla="*/ 66102 h 1019061"/>
                <a:gd name="connsiteX2" fmla="*/ 616944 w 655503"/>
                <a:gd name="connsiteY2" fmla="*/ 99152 h 1019061"/>
                <a:gd name="connsiteX3" fmla="*/ 611436 w 655503"/>
                <a:gd name="connsiteY3" fmla="*/ 121186 h 1019061"/>
                <a:gd name="connsiteX4" fmla="*/ 605927 w 655503"/>
                <a:gd name="connsiteY4" fmla="*/ 148728 h 1019061"/>
                <a:gd name="connsiteX5" fmla="*/ 594910 w 655503"/>
                <a:gd name="connsiteY5" fmla="*/ 170762 h 1019061"/>
                <a:gd name="connsiteX6" fmla="*/ 578385 w 655503"/>
                <a:gd name="connsiteY6" fmla="*/ 203812 h 1019061"/>
                <a:gd name="connsiteX7" fmla="*/ 572877 w 655503"/>
                <a:gd name="connsiteY7" fmla="*/ 220338 h 1019061"/>
                <a:gd name="connsiteX8" fmla="*/ 550843 w 655503"/>
                <a:gd name="connsiteY8" fmla="*/ 253388 h 1019061"/>
                <a:gd name="connsiteX9" fmla="*/ 534318 w 655503"/>
                <a:gd name="connsiteY9" fmla="*/ 286439 h 1019061"/>
                <a:gd name="connsiteX10" fmla="*/ 523301 w 655503"/>
                <a:gd name="connsiteY10" fmla="*/ 324998 h 1019061"/>
                <a:gd name="connsiteX11" fmla="*/ 517792 w 655503"/>
                <a:gd name="connsiteY11" fmla="*/ 341523 h 1019061"/>
                <a:gd name="connsiteX12" fmla="*/ 501267 w 655503"/>
                <a:gd name="connsiteY12" fmla="*/ 352540 h 1019061"/>
                <a:gd name="connsiteX13" fmla="*/ 457200 w 655503"/>
                <a:gd name="connsiteY13" fmla="*/ 413133 h 1019061"/>
                <a:gd name="connsiteX14" fmla="*/ 440674 w 655503"/>
                <a:gd name="connsiteY14" fmla="*/ 435167 h 1019061"/>
                <a:gd name="connsiteX15" fmla="*/ 424149 w 655503"/>
                <a:gd name="connsiteY15" fmla="*/ 462709 h 1019061"/>
                <a:gd name="connsiteX16" fmla="*/ 391098 w 655503"/>
                <a:gd name="connsiteY16" fmla="*/ 523302 h 1019061"/>
                <a:gd name="connsiteX17" fmla="*/ 385590 w 655503"/>
                <a:gd name="connsiteY17" fmla="*/ 539827 h 1019061"/>
                <a:gd name="connsiteX18" fmla="*/ 380081 w 655503"/>
                <a:gd name="connsiteY18" fmla="*/ 583894 h 1019061"/>
                <a:gd name="connsiteX19" fmla="*/ 347031 w 655503"/>
                <a:gd name="connsiteY19" fmla="*/ 622453 h 1019061"/>
                <a:gd name="connsiteX20" fmla="*/ 324997 w 655503"/>
                <a:gd name="connsiteY20" fmla="*/ 655504 h 1019061"/>
                <a:gd name="connsiteX21" fmla="*/ 291947 w 655503"/>
                <a:gd name="connsiteY21" fmla="*/ 699571 h 1019061"/>
                <a:gd name="connsiteX22" fmla="*/ 253387 w 655503"/>
                <a:gd name="connsiteY22" fmla="*/ 738130 h 1019061"/>
                <a:gd name="connsiteX23" fmla="*/ 225845 w 655503"/>
                <a:gd name="connsiteY23" fmla="*/ 776689 h 1019061"/>
                <a:gd name="connsiteX24" fmla="*/ 220337 w 655503"/>
                <a:gd name="connsiteY24" fmla="*/ 793215 h 1019061"/>
                <a:gd name="connsiteX25" fmla="*/ 214828 w 655503"/>
                <a:gd name="connsiteY25" fmla="*/ 815249 h 1019061"/>
                <a:gd name="connsiteX26" fmla="*/ 198303 w 655503"/>
                <a:gd name="connsiteY26" fmla="*/ 826265 h 1019061"/>
                <a:gd name="connsiteX27" fmla="*/ 187286 w 655503"/>
                <a:gd name="connsiteY27" fmla="*/ 842791 h 1019061"/>
                <a:gd name="connsiteX28" fmla="*/ 165253 w 655503"/>
                <a:gd name="connsiteY28" fmla="*/ 859316 h 1019061"/>
                <a:gd name="connsiteX29" fmla="*/ 148727 w 655503"/>
                <a:gd name="connsiteY29" fmla="*/ 875841 h 1019061"/>
                <a:gd name="connsiteX30" fmla="*/ 126693 w 655503"/>
                <a:gd name="connsiteY30" fmla="*/ 892367 h 1019061"/>
                <a:gd name="connsiteX31" fmla="*/ 77118 w 655503"/>
                <a:gd name="connsiteY31" fmla="*/ 936434 h 1019061"/>
                <a:gd name="connsiteX32" fmla="*/ 55084 w 655503"/>
                <a:gd name="connsiteY32" fmla="*/ 963976 h 1019061"/>
                <a:gd name="connsiteX33" fmla="*/ 27542 w 655503"/>
                <a:gd name="connsiteY33" fmla="*/ 997027 h 1019061"/>
                <a:gd name="connsiteX34" fmla="*/ 11016 w 655503"/>
                <a:gd name="connsiteY34" fmla="*/ 1008044 h 1019061"/>
                <a:gd name="connsiteX35" fmla="*/ 0 w 655503"/>
                <a:gd name="connsiteY35" fmla="*/ 1019061 h 10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5503" h="1019061">
                  <a:moveTo>
                    <a:pt x="655503" y="0"/>
                  </a:moveTo>
                  <a:cubicBezTo>
                    <a:pt x="652750" y="16521"/>
                    <a:pt x="648678" y="51553"/>
                    <a:pt x="638978" y="66102"/>
                  </a:cubicBezTo>
                  <a:lnTo>
                    <a:pt x="616944" y="99152"/>
                  </a:lnTo>
                  <a:cubicBezTo>
                    <a:pt x="615108" y="106497"/>
                    <a:pt x="613078" y="113796"/>
                    <a:pt x="611436" y="121186"/>
                  </a:cubicBezTo>
                  <a:cubicBezTo>
                    <a:pt x="609405" y="130326"/>
                    <a:pt x="608888" y="139846"/>
                    <a:pt x="605927" y="148728"/>
                  </a:cubicBezTo>
                  <a:cubicBezTo>
                    <a:pt x="603330" y="156518"/>
                    <a:pt x="598145" y="163214"/>
                    <a:pt x="594910" y="170762"/>
                  </a:cubicBezTo>
                  <a:cubicBezTo>
                    <a:pt x="581227" y="202690"/>
                    <a:pt x="599557" y="172055"/>
                    <a:pt x="578385" y="203812"/>
                  </a:cubicBezTo>
                  <a:cubicBezTo>
                    <a:pt x="576549" y="209321"/>
                    <a:pt x="575697" y="215262"/>
                    <a:pt x="572877" y="220338"/>
                  </a:cubicBezTo>
                  <a:cubicBezTo>
                    <a:pt x="566447" y="231912"/>
                    <a:pt x="555030" y="240827"/>
                    <a:pt x="550843" y="253388"/>
                  </a:cubicBezTo>
                  <a:cubicBezTo>
                    <a:pt x="536997" y="294925"/>
                    <a:pt x="555673" y="243729"/>
                    <a:pt x="534318" y="286439"/>
                  </a:cubicBezTo>
                  <a:cubicBezTo>
                    <a:pt x="529912" y="295251"/>
                    <a:pt x="525657" y="316753"/>
                    <a:pt x="523301" y="324998"/>
                  </a:cubicBezTo>
                  <a:cubicBezTo>
                    <a:pt x="521706" y="330581"/>
                    <a:pt x="521419" y="336989"/>
                    <a:pt x="517792" y="341523"/>
                  </a:cubicBezTo>
                  <a:cubicBezTo>
                    <a:pt x="513656" y="346693"/>
                    <a:pt x="506775" y="348868"/>
                    <a:pt x="501267" y="352540"/>
                  </a:cubicBezTo>
                  <a:cubicBezTo>
                    <a:pt x="480067" y="384339"/>
                    <a:pt x="494216" y="363778"/>
                    <a:pt x="457200" y="413133"/>
                  </a:cubicBezTo>
                  <a:cubicBezTo>
                    <a:pt x="451691" y="420478"/>
                    <a:pt x="445398" y="427294"/>
                    <a:pt x="440674" y="435167"/>
                  </a:cubicBezTo>
                  <a:cubicBezTo>
                    <a:pt x="435166" y="444348"/>
                    <a:pt x="429225" y="453282"/>
                    <a:pt x="424149" y="462709"/>
                  </a:cubicBezTo>
                  <a:cubicBezTo>
                    <a:pt x="389157" y="527694"/>
                    <a:pt x="415255" y="487066"/>
                    <a:pt x="391098" y="523302"/>
                  </a:cubicBezTo>
                  <a:cubicBezTo>
                    <a:pt x="389262" y="528810"/>
                    <a:pt x="386629" y="534114"/>
                    <a:pt x="385590" y="539827"/>
                  </a:cubicBezTo>
                  <a:cubicBezTo>
                    <a:pt x="382942" y="554392"/>
                    <a:pt x="384762" y="569850"/>
                    <a:pt x="380081" y="583894"/>
                  </a:cubicBezTo>
                  <a:cubicBezTo>
                    <a:pt x="374970" y="599225"/>
                    <a:pt x="356397" y="610411"/>
                    <a:pt x="347031" y="622453"/>
                  </a:cubicBezTo>
                  <a:cubicBezTo>
                    <a:pt x="338902" y="632905"/>
                    <a:pt x="332342" y="644487"/>
                    <a:pt x="324997" y="655504"/>
                  </a:cubicBezTo>
                  <a:cubicBezTo>
                    <a:pt x="313192" y="673212"/>
                    <a:pt x="307934" y="682131"/>
                    <a:pt x="291947" y="699571"/>
                  </a:cubicBezTo>
                  <a:cubicBezTo>
                    <a:pt x="279664" y="712970"/>
                    <a:pt x="264293" y="723588"/>
                    <a:pt x="253387" y="738130"/>
                  </a:cubicBezTo>
                  <a:cubicBezTo>
                    <a:pt x="232890" y="765460"/>
                    <a:pt x="241955" y="752525"/>
                    <a:pt x="225845" y="776689"/>
                  </a:cubicBezTo>
                  <a:cubicBezTo>
                    <a:pt x="224009" y="782198"/>
                    <a:pt x="221932" y="787632"/>
                    <a:pt x="220337" y="793215"/>
                  </a:cubicBezTo>
                  <a:cubicBezTo>
                    <a:pt x="218257" y="800494"/>
                    <a:pt x="219028" y="808950"/>
                    <a:pt x="214828" y="815249"/>
                  </a:cubicBezTo>
                  <a:cubicBezTo>
                    <a:pt x="211156" y="820757"/>
                    <a:pt x="203811" y="822593"/>
                    <a:pt x="198303" y="826265"/>
                  </a:cubicBezTo>
                  <a:cubicBezTo>
                    <a:pt x="194631" y="831774"/>
                    <a:pt x="191967" y="838110"/>
                    <a:pt x="187286" y="842791"/>
                  </a:cubicBezTo>
                  <a:cubicBezTo>
                    <a:pt x="180795" y="849283"/>
                    <a:pt x="172223" y="853341"/>
                    <a:pt x="165253" y="859316"/>
                  </a:cubicBezTo>
                  <a:cubicBezTo>
                    <a:pt x="159338" y="864386"/>
                    <a:pt x="154642" y="870771"/>
                    <a:pt x="148727" y="875841"/>
                  </a:cubicBezTo>
                  <a:cubicBezTo>
                    <a:pt x="141756" y="881816"/>
                    <a:pt x="133517" y="886225"/>
                    <a:pt x="126693" y="892367"/>
                  </a:cubicBezTo>
                  <a:cubicBezTo>
                    <a:pt x="72792" y="940879"/>
                    <a:pt x="113477" y="912194"/>
                    <a:pt x="77118" y="936434"/>
                  </a:cubicBezTo>
                  <a:cubicBezTo>
                    <a:pt x="68074" y="963563"/>
                    <a:pt x="78083" y="944809"/>
                    <a:pt x="55084" y="963976"/>
                  </a:cubicBezTo>
                  <a:cubicBezTo>
                    <a:pt x="926" y="1009110"/>
                    <a:pt x="70884" y="953687"/>
                    <a:pt x="27542" y="997027"/>
                  </a:cubicBezTo>
                  <a:cubicBezTo>
                    <a:pt x="22860" y="1001708"/>
                    <a:pt x="16186" y="1003908"/>
                    <a:pt x="11016" y="1008044"/>
                  </a:cubicBezTo>
                  <a:cubicBezTo>
                    <a:pt x="6961" y="1011288"/>
                    <a:pt x="3672" y="1015389"/>
                    <a:pt x="0" y="1019061"/>
                  </a:cubicBezTo>
                </a:path>
              </a:pathLst>
            </a:custGeom>
            <a:noFill/>
            <a:ln w="57150" cap="rnd" cmpd="sng" algn="ctr">
              <a:solidFill>
                <a:srgbClr val="3E8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</p:grpSp>
      <p:grpSp>
        <p:nvGrpSpPr>
          <p:cNvPr id="99" name="Agrupar 98"/>
          <p:cNvGrpSpPr/>
          <p:nvPr/>
        </p:nvGrpSpPr>
        <p:grpSpPr>
          <a:xfrm>
            <a:off x="4499949" y="2938572"/>
            <a:ext cx="565358" cy="639002"/>
            <a:chOff x="4819880" y="2331938"/>
            <a:chExt cx="1270452" cy="1509436"/>
          </a:xfrm>
        </p:grpSpPr>
        <p:grpSp>
          <p:nvGrpSpPr>
            <p:cNvPr id="100" name="Agrupar 99"/>
            <p:cNvGrpSpPr/>
            <p:nvPr/>
          </p:nvGrpSpPr>
          <p:grpSpPr>
            <a:xfrm>
              <a:off x="4843909" y="2331938"/>
              <a:ext cx="1246423" cy="1509436"/>
              <a:chOff x="4843909" y="2331938"/>
              <a:chExt cx="1246423" cy="1509436"/>
            </a:xfrm>
          </p:grpSpPr>
          <p:sp>
            <p:nvSpPr>
              <p:cNvPr id="102" name="Forma libre 101"/>
              <p:cNvSpPr/>
              <p:nvPr/>
            </p:nvSpPr>
            <p:spPr>
              <a:xfrm rot="3673807">
                <a:off x="5100810" y="2851852"/>
                <a:ext cx="732621" cy="1246423"/>
              </a:xfrm>
              <a:custGeom>
                <a:avLst/>
                <a:gdLst>
                  <a:gd name="connsiteX0" fmla="*/ 0 w 451691"/>
                  <a:gd name="connsiteY0" fmla="*/ 424152 h 952962"/>
                  <a:gd name="connsiteX1" fmla="*/ 5508 w 451691"/>
                  <a:gd name="connsiteY1" fmla="*/ 347034 h 952962"/>
                  <a:gd name="connsiteX2" fmla="*/ 16525 w 451691"/>
                  <a:gd name="connsiteY2" fmla="*/ 325000 h 952962"/>
                  <a:gd name="connsiteX3" fmla="*/ 22033 w 451691"/>
                  <a:gd name="connsiteY3" fmla="*/ 308475 h 952962"/>
                  <a:gd name="connsiteX4" fmla="*/ 55084 w 451691"/>
                  <a:gd name="connsiteY4" fmla="*/ 258899 h 952962"/>
                  <a:gd name="connsiteX5" fmla="*/ 77118 w 451691"/>
                  <a:gd name="connsiteY5" fmla="*/ 225848 h 952962"/>
                  <a:gd name="connsiteX6" fmla="*/ 88135 w 451691"/>
                  <a:gd name="connsiteY6" fmla="*/ 209323 h 952962"/>
                  <a:gd name="connsiteX7" fmla="*/ 104660 w 451691"/>
                  <a:gd name="connsiteY7" fmla="*/ 192798 h 952962"/>
                  <a:gd name="connsiteX8" fmla="*/ 115677 w 451691"/>
                  <a:gd name="connsiteY8" fmla="*/ 176273 h 952962"/>
                  <a:gd name="connsiteX9" fmla="*/ 148727 w 451691"/>
                  <a:gd name="connsiteY9" fmla="*/ 148730 h 952962"/>
                  <a:gd name="connsiteX10" fmla="*/ 181778 w 451691"/>
                  <a:gd name="connsiteY10" fmla="*/ 115680 h 952962"/>
                  <a:gd name="connsiteX11" fmla="*/ 231354 w 451691"/>
                  <a:gd name="connsiteY11" fmla="*/ 82629 h 952962"/>
                  <a:gd name="connsiteX12" fmla="*/ 264404 w 451691"/>
                  <a:gd name="connsiteY12" fmla="*/ 60595 h 952962"/>
                  <a:gd name="connsiteX13" fmla="*/ 280930 w 451691"/>
                  <a:gd name="connsiteY13" fmla="*/ 49579 h 952962"/>
                  <a:gd name="connsiteX14" fmla="*/ 352539 w 451691"/>
                  <a:gd name="connsiteY14" fmla="*/ 33053 h 952962"/>
                  <a:gd name="connsiteX15" fmla="*/ 407624 w 451691"/>
                  <a:gd name="connsiteY15" fmla="*/ 16528 h 952962"/>
                  <a:gd name="connsiteX16" fmla="*/ 424149 w 451691"/>
                  <a:gd name="connsiteY16" fmla="*/ 11020 h 952962"/>
                  <a:gd name="connsiteX17" fmla="*/ 446183 w 451691"/>
                  <a:gd name="connsiteY17" fmla="*/ 16528 h 952962"/>
                  <a:gd name="connsiteX18" fmla="*/ 451691 w 451691"/>
                  <a:gd name="connsiteY18" fmla="*/ 192798 h 952962"/>
                  <a:gd name="connsiteX19" fmla="*/ 446183 w 451691"/>
                  <a:gd name="connsiteY19" fmla="*/ 319492 h 952962"/>
                  <a:gd name="connsiteX20" fmla="*/ 435166 w 451691"/>
                  <a:gd name="connsiteY20" fmla="*/ 369068 h 952962"/>
                  <a:gd name="connsiteX21" fmla="*/ 429657 w 451691"/>
                  <a:gd name="connsiteY21" fmla="*/ 391101 h 952962"/>
                  <a:gd name="connsiteX22" fmla="*/ 418641 w 451691"/>
                  <a:gd name="connsiteY22" fmla="*/ 407627 h 952962"/>
                  <a:gd name="connsiteX23" fmla="*/ 407624 w 451691"/>
                  <a:gd name="connsiteY23" fmla="*/ 429660 h 952962"/>
                  <a:gd name="connsiteX24" fmla="*/ 396607 w 451691"/>
                  <a:gd name="connsiteY24" fmla="*/ 446186 h 952962"/>
                  <a:gd name="connsiteX25" fmla="*/ 363556 w 451691"/>
                  <a:gd name="connsiteY25" fmla="*/ 506779 h 952962"/>
                  <a:gd name="connsiteX26" fmla="*/ 358048 w 451691"/>
                  <a:gd name="connsiteY26" fmla="*/ 523304 h 952962"/>
                  <a:gd name="connsiteX27" fmla="*/ 336014 w 451691"/>
                  <a:gd name="connsiteY27" fmla="*/ 556354 h 952962"/>
                  <a:gd name="connsiteX28" fmla="*/ 330506 w 451691"/>
                  <a:gd name="connsiteY28" fmla="*/ 572880 h 952962"/>
                  <a:gd name="connsiteX29" fmla="*/ 291947 w 451691"/>
                  <a:gd name="connsiteY29" fmla="*/ 633473 h 952962"/>
                  <a:gd name="connsiteX30" fmla="*/ 247879 w 451691"/>
                  <a:gd name="connsiteY30" fmla="*/ 699574 h 952962"/>
                  <a:gd name="connsiteX31" fmla="*/ 225845 w 451691"/>
                  <a:gd name="connsiteY31" fmla="*/ 721607 h 952962"/>
                  <a:gd name="connsiteX32" fmla="*/ 203812 w 451691"/>
                  <a:gd name="connsiteY32" fmla="*/ 749150 h 952962"/>
                  <a:gd name="connsiteX33" fmla="*/ 187286 w 451691"/>
                  <a:gd name="connsiteY33" fmla="*/ 760167 h 952962"/>
                  <a:gd name="connsiteX34" fmla="*/ 143219 w 451691"/>
                  <a:gd name="connsiteY34" fmla="*/ 815251 h 952962"/>
                  <a:gd name="connsiteX35" fmla="*/ 165253 w 451691"/>
                  <a:gd name="connsiteY35" fmla="*/ 848301 h 952962"/>
                  <a:gd name="connsiteX36" fmla="*/ 148727 w 451691"/>
                  <a:gd name="connsiteY36" fmla="*/ 870335 h 952962"/>
                  <a:gd name="connsiteX37" fmla="*/ 137710 w 451691"/>
                  <a:gd name="connsiteY37" fmla="*/ 886860 h 952962"/>
                  <a:gd name="connsiteX38" fmla="*/ 93643 w 451691"/>
                  <a:gd name="connsiteY38" fmla="*/ 919911 h 952962"/>
                  <a:gd name="connsiteX39" fmla="*/ 60592 w 451691"/>
                  <a:gd name="connsiteY39" fmla="*/ 947453 h 952962"/>
                  <a:gd name="connsiteX40" fmla="*/ 44067 w 451691"/>
                  <a:gd name="connsiteY40" fmla="*/ 952962 h 952962"/>
                  <a:gd name="connsiteX41" fmla="*/ 60592 w 451691"/>
                  <a:gd name="connsiteY41" fmla="*/ 793217 h 952962"/>
                  <a:gd name="connsiteX42" fmla="*/ 66101 w 451691"/>
                  <a:gd name="connsiteY42" fmla="*/ 743641 h 952962"/>
                  <a:gd name="connsiteX43" fmla="*/ 77118 w 451691"/>
                  <a:gd name="connsiteY43" fmla="*/ 578388 h 952962"/>
                  <a:gd name="connsiteX44" fmla="*/ 82626 w 451691"/>
                  <a:gd name="connsiteY44" fmla="*/ 539829 h 952962"/>
                  <a:gd name="connsiteX45" fmla="*/ 88135 w 451691"/>
                  <a:gd name="connsiteY45" fmla="*/ 523304 h 952962"/>
                  <a:gd name="connsiteX46" fmla="*/ 115677 w 451691"/>
                  <a:gd name="connsiteY46" fmla="*/ 440677 h 952962"/>
                  <a:gd name="connsiteX47" fmla="*/ 154236 w 451691"/>
                  <a:gd name="connsiteY47" fmla="*/ 380085 h 952962"/>
                  <a:gd name="connsiteX48" fmla="*/ 165253 w 451691"/>
                  <a:gd name="connsiteY48" fmla="*/ 363559 h 952962"/>
                  <a:gd name="connsiteX49" fmla="*/ 192795 w 451691"/>
                  <a:gd name="connsiteY49" fmla="*/ 313983 h 952962"/>
                  <a:gd name="connsiteX50" fmla="*/ 225845 w 451691"/>
                  <a:gd name="connsiteY50" fmla="*/ 264407 h 952962"/>
                  <a:gd name="connsiteX51" fmla="*/ 253388 w 451691"/>
                  <a:gd name="connsiteY51" fmla="*/ 247882 h 952962"/>
                  <a:gd name="connsiteX52" fmla="*/ 264404 w 451691"/>
                  <a:gd name="connsiteY52" fmla="*/ 231357 h 952962"/>
                  <a:gd name="connsiteX53" fmla="*/ 280930 w 451691"/>
                  <a:gd name="connsiteY53" fmla="*/ 220340 h 952962"/>
                  <a:gd name="connsiteX54" fmla="*/ 302963 w 451691"/>
                  <a:gd name="connsiteY54" fmla="*/ 203815 h 952962"/>
                  <a:gd name="connsiteX55" fmla="*/ 319489 w 451691"/>
                  <a:gd name="connsiteY55" fmla="*/ 181781 h 952962"/>
                  <a:gd name="connsiteX56" fmla="*/ 352539 w 451691"/>
                  <a:gd name="connsiteY56" fmla="*/ 159747 h 952962"/>
                  <a:gd name="connsiteX57" fmla="*/ 391098 w 451691"/>
                  <a:gd name="connsiteY57" fmla="*/ 110171 h 952962"/>
                  <a:gd name="connsiteX58" fmla="*/ 402115 w 451691"/>
                  <a:gd name="connsiteY58" fmla="*/ 77121 h 952962"/>
                  <a:gd name="connsiteX59" fmla="*/ 407624 w 451691"/>
                  <a:gd name="connsiteY59" fmla="*/ 60595 h 952962"/>
                  <a:gd name="connsiteX60" fmla="*/ 424149 w 451691"/>
                  <a:gd name="connsiteY60" fmla="*/ 44070 h 952962"/>
                  <a:gd name="connsiteX61" fmla="*/ 446183 w 451691"/>
                  <a:gd name="connsiteY61" fmla="*/ 33053 h 95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51691" h="952962">
                    <a:moveTo>
                      <a:pt x="0" y="424152"/>
                    </a:moveTo>
                    <a:cubicBezTo>
                      <a:pt x="1836" y="398446"/>
                      <a:pt x="1271" y="372455"/>
                      <a:pt x="5508" y="347034"/>
                    </a:cubicBezTo>
                    <a:cubicBezTo>
                      <a:pt x="6858" y="338934"/>
                      <a:pt x="13290" y="332548"/>
                      <a:pt x="16525" y="325000"/>
                    </a:cubicBezTo>
                    <a:cubicBezTo>
                      <a:pt x="18812" y="319663"/>
                      <a:pt x="19213" y="313551"/>
                      <a:pt x="22033" y="308475"/>
                    </a:cubicBezTo>
                    <a:cubicBezTo>
                      <a:pt x="22037" y="308468"/>
                      <a:pt x="49573" y="267165"/>
                      <a:pt x="55084" y="258899"/>
                    </a:cubicBezTo>
                    <a:lnTo>
                      <a:pt x="77118" y="225848"/>
                    </a:lnTo>
                    <a:cubicBezTo>
                      <a:pt x="80790" y="220340"/>
                      <a:pt x="83454" y="214004"/>
                      <a:pt x="88135" y="209323"/>
                    </a:cubicBezTo>
                    <a:cubicBezTo>
                      <a:pt x="93643" y="203815"/>
                      <a:pt x="99673" y="198782"/>
                      <a:pt x="104660" y="192798"/>
                    </a:cubicBezTo>
                    <a:cubicBezTo>
                      <a:pt x="108898" y="187712"/>
                      <a:pt x="111439" y="181359"/>
                      <a:pt x="115677" y="176273"/>
                    </a:cubicBezTo>
                    <a:cubicBezTo>
                      <a:pt x="142587" y="143980"/>
                      <a:pt x="120873" y="173489"/>
                      <a:pt x="148727" y="148730"/>
                    </a:cubicBezTo>
                    <a:cubicBezTo>
                      <a:pt x="160372" y="138379"/>
                      <a:pt x="168815" y="124322"/>
                      <a:pt x="181778" y="115680"/>
                    </a:cubicBezTo>
                    <a:lnTo>
                      <a:pt x="231354" y="82629"/>
                    </a:lnTo>
                    <a:lnTo>
                      <a:pt x="264404" y="60595"/>
                    </a:lnTo>
                    <a:cubicBezTo>
                      <a:pt x="269913" y="56923"/>
                      <a:pt x="274649" y="51673"/>
                      <a:pt x="280930" y="49579"/>
                    </a:cubicBezTo>
                    <a:cubicBezTo>
                      <a:pt x="337805" y="30620"/>
                      <a:pt x="289618" y="44493"/>
                      <a:pt x="352539" y="33053"/>
                    </a:cubicBezTo>
                    <a:cubicBezTo>
                      <a:pt x="370860" y="29722"/>
                      <a:pt x="390368" y="22280"/>
                      <a:pt x="407624" y="16528"/>
                    </a:cubicBezTo>
                    <a:lnTo>
                      <a:pt x="424149" y="11020"/>
                    </a:lnTo>
                    <a:cubicBezTo>
                      <a:pt x="438586" y="1395"/>
                      <a:pt x="444649" y="-10323"/>
                      <a:pt x="446183" y="16528"/>
                    </a:cubicBezTo>
                    <a:cubicBezTo>
                      <a:pt x="449537" y="75218"/>
                      <a:pt x="449855" y="134041"/>
                      <a:pt x="451691" y="192798"/>
                    </a:cubicBezTo>
                    <a:cubicBezTo>
                      <a:pt x="449855" y="235029"/>
                      <a:pt x="449091" y="277321"/>
                      <a:pt x="446183" y="319492"/>
                    </a:cubicBezTo>
                    <a:cubicBezTo>
                      <a:pt x="443925" y="352237"/>
                      <a:pt x="442019" y="345083"/>
                      <a:pt x="435166" y="369068"/>
                    </a:cubicBezTo>
                    <a:cubicBezTo>
                      <a:pt x="433086" y="376347"/>
                      <a:pt x="432639" y="384143"/>
                      <a:pt x="429657" y="391101"/>
                    </a:cubicBezTo>
                    <a:cubicBezTo>
                      <a:pt x="427049" y="397186"/>
                      <a:pt x="421926" y="401879"/>
                      <a:pt x="418641" y="407627"/>
                    </a:cubicBezTo>
                    <a:cubicBezTo>
                      <a:pt x="414567" y="414756"/>
                      <a:pt x="411698" y="422531"/>
                      <a:pt x="407624" y="429660"/>
                    </a:cubicBezTo>
                    <a:cubicBezTo>
                      <a:pt x="404339" y="435408"/>
                      <a:pt x="399777" y="440374"/>
                      <a:pt x="396607" y="446186"/>
                    </a:cubicBezTo>
                    <a:cubicBezTo>
                      <a:pt x="359115" y="514921"/>
                      <a:pt x="388721" y="469031"/>
                      <a:pt x="363556" y="506779"/>
                    </a:cubicBezTo>
                    <a:cubicBezTo>
                      <a:pt x="361720" y="512287"/>
                      <a:pt x="360868" y="518228"/>
                      <a:pt x="358048" y="523304"/>
                    </a:cubicBezTo>
                    <a:cubicBezTo>
                      <a:pt x="351618" y="534878"/>
                      <a:pt x="336014" y="556354"/>
                      <a:pt x="336014" y="556354"/>
                    </a:cubicBezTo>
                    <a:cubicBezTo>
                      <a:pt x="334178" y="561863"/>
                      <a:pt x="333287" y="567782"/>
                      <a:pt x="330506" y="572880"/>
                    </a:cubicBezTo>
                    <a:cubicBezTo>
                      <a:pt x="312444" y="605992"/>
                      <a:pt x="307606" y="608866"/>
                      <a:pt x="291947" y="633473"/>
                    </a:cubicBezTo>
                    <a:cubicBezTo>
                      <a:pt x="279961" y="652308"/>
                      <a:pt x="263973" y="681181"/>
                      <a:pt x="247879" y="699574"/>
                    </a:cubicBezTo>
                    <a:cubicBezTo>
                      <a:pt x="241039" y="707391"/>
                      <a:pt x="232745" y="713844"/>
                      <a:pt x="225845" y="721607"/>
                    </a:cubicBezTo>
                    <a:cubicBezTo>
                      <a:pt x="218034" y="730394"/>
                      <a:pt x="212125" y="740836"/>
                      <a:pt x="203812" y="749150"/>
                    </a:cubicBezTo>
                    <a:cubicBezTo>
                      <a:pt x="199131" y="753831"/>
                      <a:pt x="192372" y="755929"/>
                      <a:pt x="187286" y="760167"/>
                    </a:cubicBezTo>
                    <a:cubicBezTo>
                      <a:pt x="168982" y="775420"/>
                      <a:pt x="156271" y="795674"/>
                      <a:pt x="143219" y="815251"/>
                    </a:cubicBezTo>
                    <a:cubicBezTo>
                      <a:pt x="150564" y="826268"/>
                      <a:pt x="173197" y="837709"/>
                      <a:pt x="165253" y="848301"/>
                    </a:cubicBezTo>
                    <a:cubicBezTo>
                      <a:pt x="159744" y="855646"/>
                      <a:pt x="154063" y="862864"/>
                      <a:pt x="148727" y="870335"/>
                    </a:cubicBezTo>
                    <a:cubicBezTo>
                      <a:pt x="144879" y="875722"/>
                      <a:pt x="142631" y="882431"/>
                      <a:pt x="137710" y="886860"/>
                    </a:cubicBezTo>
                    <a:cubicBezTo>
                      <a:pt x="124062" y="899143"/>
                      <a:pt x="106626" y="906928"/>
                      <a:pt x="93643" y="919911"/>
                    </a:cubicBezTo>
                    <a:cubicBezTo>
                      <a:pt x="81459" y="932095"/>
                      <a:pt x="75932" y="939783"/>
                      <a:pt x="60592" y="947453"/>
                    </a:cubicBezTo>
                    <a:cubicBezTo>
                      <a:pt x="55399" y="950050"/>
                      <a:pt x="49575" y="951126"/>
                      <a:pt x="44067" y="952962"/>
                    </a:cubicBezTo>
                    <a:cubicBezTo>
                      <a:pt x="56721" y="826422"/>
                      <a:pt x="51017" y="879395"/>
                      <a:pt x="60592" y="793217"/>
                    </a:cubicBezTo>
                    <a:lnTo>
                      <a:pt x="66101" y="743641"/>
                    </a:lnTo>
                    <a:cubicBezTo>
                      <a:pt x="70656" y="647974"/>
                      <a:pt x="68097" y="650558"/>
                      <a:pt x="77118" y="578388"/>
                    </a:cubicBezTo>
                    <a:cubicBezTo>
                      <a:pt x="78728" y="565505"/>
                      <a:pt x="80080" y="552560"/>
                      <a:pt x="82626" y="539829"/>
                    </a:cubicBezTo>
                    <a:cubicBezTo>
                      <a:pt x="83765" y="534135"/>
                      <a:pt x="86727" y="528937"/>
                      <a:pt x="88135" y="523304"/>
                    </a:cubicBezTo>
                    <a:cubicBezTo>
                      <a:pt x="97232" y="486916"/>
                      <a:pt x="90776" y="482179"/>
                      <a:pt x="115677" y="440677"/>
                    </a:cubicBezTo>
                    <a:cubicBezTo>
                      <a:pt x="139018" y="401774"/>
                      <a:pt x="126258" y="422052"/>
                      <a:pt x="154236" y="380085"/>
                    </a:cubicBezTo>
                    <a:cubicBezTo>
                      <a:pt x="157908" y="374576"/>
                      <a:pt x="162292" y="369481"/>
                      <a:pt x="165253" y="363559"/>
                    </a:cubicBezTo>
                    <a:cubicBezTo>
                      <a:pt x="177078" y="339911"/>
                      <a:pt x="177236" y="338187"/>
                      <a:pt x="192795" y="313983"/>
                    </a:cubicBezTo>
                    <a:cubicBezTo>
                      <a:pt x="203535" y="297276"/>
                      <a:pt x="208814" y="274625"/>
                      <a:pt x="225845" y="264407"/>
                    </a:cubicBezTo>
                    <a:lnTo>
                      <a:pt x="253388" y="247882"/>
                    </a:lnTo>
                    <a:cubicBezTo>
                      <a:pt x="257060" y="242374"/>
                      <a:pt x="259723" y="236038"/>
                      <a:pt x="264404" y="231357"/>
                    </a:cubicBezTo>
                    <a:cubicBezTo>
                      <a:pt x="269085" y="226676"/>
                      <a:pt x="275543" y="224188"/>
                      <a:pt x="280930" y="220340"/>
                    </a:cubicBezTo>
                    <a:cubicBezTo>
                      <a:pt x="288400" y="215004"/>
                      <a:pt x="296471" y="210307"/>
                      <a:pt x="302963" y="203815"/>
                    </a:cubicBezTo>
                    <a:cubicBezTo>
                      <a:pt x="309455" y="197323"/>
                      <a:pt x="312627" y="187881"/>
                      <a:pt x="319489" y="181781"/>
                    </a:cubicBezTo>
                    <a:cubicBezTo>
                      <a:pt x="329385" y="172984"/>
                      <a:pt x="352539" y="159747"/>
                      <a:pt x="352539" y="159747"/>
                    </a:cubicBezTo>
                    <a:cubicBezTo>
                      <a:pt x="378894" y="120215"/>
                      <a:pt x="365211" y="136060"/>
                      <a:pt x="391098" y="110171"/>
                    </a:cubicBezTo>
                    <a:lnTo>
                      <a:pt x="402115" y="77121"/>
                    </a:lnTo>
                    <a:cubicBezTo>
                      <a:pt x="403951" y="71612"/>
                      <a:pt x="403518" y="64701"/>
                      <a:pt x="407624" y="60595"/>
                    </a:cubicBezTo>
                    <a:cubicBezTo>
                      <a:pt x="413132" y="55087"/>
                      <a:pt x="418165" y="49057"/>
                      <a:pt x="424149" y="44070"/>
                    </a:cubicBezTo>
                    <a:cubicBezTo>
                      <a:pt x="438592" y="32034"/>
                      <a:pt x="435055" y="33053"/>
                      <a:pt x="446183" y="33053"/>
                    </a:cubicBezTo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  <p:sp>
            <p:nvSpPr>
              <p:cNvPr id="103" name="Forma libre 102"/>
              <p:cNvSpPr/>
              <p:nvPr/>
            </p:nvSpPr>
            <p:spPr>
              <a:xfrm rot="1814321">
                <a:off x="4916998" y="2331938"/>
                <a:ext cx="461605" cy="1270752"/>
              </a:xfrm>
              <a:custGeom>
                <a:avLst/>
                <a:gdLst>
                  <a:gd name="connsiteX0" fmla="*/ 25237 w 581589"/>
                  <a:gd name="connsiteY0" fmla="*/ 776689 h 1217364"/>
                  <a:gd name="connsiteX1" fmla="*/ 8712 w 581589"/>
                  <a:gd name="connsiteY1" fmla="*/ 721605 h 1217364"/>
                  <a:gd name="connsiteX2" fmla="*/ 3204 w 581589"/>
                  <a:gd name="connsiteY2" fmla="*/ 705080 h 1217364"/>
                  <a:gd name="connsiteX3" fmla="*/ 14220 w 581589"/>
                  <a:gd name="connsiteY3" fmla="*/ 435166 h 1217364"/>
                  <a:gd name="connsiteX4" fmla="*/ 19729 w 581589"/>
                  <a:gd name="connsiteY4" fmla="*/ 418641 h 1217364"/>
                  <a:gd name="connsiteX5" fmla="*/ 25237 w 581589"/>
                  <a:gd name="connsiteY5" fmla="*/ 319489 h 1217364"/>
                  <a:gd name="connsiteX6" fmla="*/ 36254 w 581589"/>
                  <a:gd name="connsiteY6" fmla="*/ 302964 h 1217364"/>
                  <a:gd name="connsiteX7" fmla="*/ 41763 w 581589"/>
                  <a:gd name="connsiteY7" fmla="*/ 286439 h 1217364"/>
                  <a:gd name="connsiteX8" fmla="*/ 74813 w 581589"/>
                  <a:gd name="connsiteY8" fmla="*/ 253388 h 1217364"/>
                  <a:gd name="connsiteX9" fmla="*/ 102355 w 581589"/>
                  <a:gd name="connsiteY9" fmla="*/ 220337 h 1217364"/>
                  <a:gd name="connsiteX10" fmla="*/ 124389 w 581589"/>
                  <a:gd name="connsiteY10" fmla="*/ 187287 h 1217364"/>
                  <a:gd name="connsiteX11" fmla="*/ 135406 w 581589"/>
                  <a:gd name="connsiteY11" fmla="*/ 170762 h 1217364"/>
                  <a:gd name="connsiteX12" fmla="*/ 151931 w 581589"/>
                  <a:gd name="connsiteY12" fmla="*/ 165253 h 1217364"/>
                  <a:gd name="connsiteX13" fmla="*/ 190490 w 581589"/>
                  <a:gd name="connsiteY13" fmla="*/ 121186 h 1217364"/>
                  <a:gd name="connsiteX14" fmla="*/ 212524 w 581589"/>
                  <a:gd name="connsiteY14" fmla="*/ 88135 h 1217364"/>
                  <a:gd name="connsiteX15" fmla="*/ 245575 w 581589"/>
                  <a:gd name="connsiteY15" fmla="*/ 60593 h 1217364"/>
                  <a:gd name="connsiteX16" fmla="*/ 262100 w 581589"/>
                  <a:gd name="connsiteY16" fmla="*/ 49576 h 1217364"/>
                  <a:gd name="connsiteX17" fmla="*/ 278625 w 581589"/>
                  <a:gd name="connsiteY17" fmla="*/ 33051 h 1217364"/>
                  <a:gd name="connsiteX18" fmla="*/ 295151 w 581589"/>
                  <a:gd name="connsiteY18" fmla="*/ 22034 h 1217364"/>
                  <a:gd name="connsiteX19" fmla="*/ 311676 w 581589"/>
                  <a:gd name="connsiteY19" fmla="*/ 5508 h 1217364"/>
                  <a:gd name="connsiteX20" fmla="*/ 328201 w 581589"/>
                  <a:gd name="connsiteY20" fmla="*/ 0 h 1217364"/>
                  <a:gd name="connsiteX21" fmla="*/ 355743 w 581589"/>
                  <a:gd name="connsiteY21" fmla="*/ 27542 h 1217364"/>
                  <a:gd name="connsiteX22" fmla="*/ 388794 w 581589"/>
                  <a:gd name="connsiteY22" fmla="*/ 55084 h 1217364"/>
                  <a:gd name="connsiteX23" fmla="*/ 416336 w 581589"/>
                  <a:gd name="connsiteY23" fmla="*/ 88135 h 1217364"/>
                  <a:gd name="connsiteX24" fmla="*/ 443878 w 581589"/>
                  <a:gd name="connsiteY24" fmla="*/ 137711 h 1217364"/>
                  <a:gd name="connsiteX25" fmla="*/ 454895 w 581589"/>
                  <a:gd name="connsiteY25" fmla="*/ 154236 h 1217364"/>
                  <a:gd name="connsiteX26" fmla="*/ 465912 w 581589"/>
                  <a:gd name="connsiteY26" fmla="*/ 170762 h 1217364"/>
                  <a:gd name="connsiteX27" fmla="*/ 482437 w 581589"/>
                  <a:gd name="connsiteY27" fmla="*/ 187287 h 1217364"/>
                  <a:gd name="connsiteX28" fmla="*/ 487946 w 581589"/>
                  <a:gd name="connsiteY28" fmla="*/ 203812 h 1217364"/>
                  <a:gd name="connsiteX29" fmla="*/ 504471 w 581589"/>
                  <a:gd name="connsiteY29" fmla="*/ 225846 h 1217364"/>
                  <a:gd name="connsiteX30" fmla="*/ 515488 w 581589"/>
                  <a:gd name="connsiteY30" fmla="*/ 242371 h 1217364"/>
                  <a:gd name="connsiteX31" fmla="*/ 537522 w 581589"/>
                  <a:gd name="connsiteY31" fmla="*/ 291947 h 1217364"/>
                  <a:gd name="connsiteX32" fmla="*/ 548539 w 581589"/>
                  <a:gd name="connsiteY32" fmla="*/ 324998 h 1217364"/>
                  <a:gd name="connsiteX33" fmla="*/ 554047 w 581589"/>
                  <a:gd name="connsiteY33" fmla="*/ 341523 h 1217364"/>
                  <a:gd name="connsiteX34" fmla="*/ 559555 w 581589"/>
                  <a:gd name="connsiteY34" fmla="*/ 446183 h 1217364"/>
                  <a:gd name="connsiteX35" fmla="*/ 570572 w 581589"/>
                  <a:gd name="connsiteY35" fmla="*/ 501268 h 1217364"/>
                  <a:gd name="connsiteX36" fmla="*/ 581589 w 581589"/>
                  <a:gd name="connsiteY36" fmla="*/ 556352 h 1217364"/>
                  <a:gd name="connsiteX37" fmla="*/ 576081 w 581589"/>
                  <a:gd name="connsiteY37" fmla="*/ 743639 h 1217364"/>
                  <a:gd name="connsiteX38" fmla="*/ 565064 w 581589"/>
                  <a:gd name="connsiteY38" fmla="*/ 776689 h 1217364"/>
                  <a:gd name="connsiteX39" fmla="*/ 559555 w 581589"/>
                  <a:gd name="connsiteY39" fmla="*/ 793215 h 1217364"/>
                  <a:gd name="connsiteX40" fmla="*/ 554047 w 581589"/>
                  <a:gd name="connsiteY40" fmla="*/ 837282 h 1217364"/>
                  <a:gd name="connsiteX41" fmla="*/ 520996 w 581589"/>
                  <a:gd name="connsiteY41" fmla="*/ 892366 h 1217364"/>
                  <a:gd name="connsiteX42" fmla="*/ 493454 w 581589"/>
                  <a:gd name="connsiteY42" fmla="*/ 941942 h 1217364"/>
                  <a:gd name="connsiteX43" fmla="*/ 476929 w 581589"/>
                  <a:gd name="connsiteY43" fmla="*/ 952959 h 1217364"/>
                  <a:gd name="connsiteX44" fmla="*/ 443878 w 581589"/>
                  <a:gd name="connsiteY44" fmla="*/ 1002535 h 1217364"/>
                  <a:gd name="connsiteX45" fmla="*/ 432861 w 581589"/>
                  <a:gd name="connsiteY45" fmla="*/ 1019060 h 1217364"/>
                  <a:gd name="connsiteX46" fmla="*/ 421845 w 581589"/>
                  <a:gd name="connsiteY46" fmla="*/ 1035586 h 1217364"/>
                  <a:gd name="connsiteX47" fmla="*/ 405319 w 581589"/>
                  <a:gd name="connsiteY47" fmla="*/ 1052111 h 1217364"/>
                  <a:gd name="connsiteX48" fmla="*/ 383285 w 581589"/>
                  <a:gd name="connsiteY48" fmla="*/ 1085162 h 1217364"/>
                  <a:gd name="connsiteX49" fmla="*/ 366760 w 581589"/>
                  <a:gd name="connsiteY49" fmla="*/ 1101687 h 1217364"/>
                  <a:gd name="connsiteX50" fmla="*/ 355743 w 581589"/>
                  <a:gd name="connsiteY50" fmla="*/ 1118212 h 1217364"/>
                  <a:gd name="connsiteX51" fmla="*/ 333710 w 581589"/>
                  <a:gd name="connsiteY51" fmla="*/ 1134737 h 1217364"/>
                  <a:gd name="connsiteX52" fmla="*/ 328201 w 581589"/>
                  <a:gd name="connsiteY52" fmla="*/ 1151263 h 1217364"/>
                  <a:gd name="connsiteX53" fmla="*/ 311676 w 581589"/>
                  <a:gd name="connsiteY53" fmla="*/ 1167788 h 1217364"/>
                  <a:gd name="connsiteX54" fmla="*/ 300659 w 581589"/>
                  <a:gd name="connsiteY54" fmla="*/ 1184313 h 1217364"/>
                  <a:gd name="connsiteX55" fmla="*/ 295151 w 581589"/>
                  <a:gd name="connsiteY55" fmla="*/ 1200839 h 1217364"/>
                  <a:gd name="connsiteX56" fmla="*/ 278625 w 581589"/>
                  <a:gd name="connsiteY56" fmla="*/ 1206347 h 1217364"/>
                  <a:gd name="connsiteX57" fmla="*/ 262100 w 581589"/>
                  <a:gd name="connsiteY57" fmla="*/ 1217364 h 1217364"/>
                  <a:gd name="connsiteX58" fmla="*/ 223541 w 581589"/>
                  <a:gd name="connsiteY58" fmla="*/ 1162280 h 1217364"/>
                  <a:gd name="connsiteX59" fmla="*/ 212524 w 581589"/>
                  <a:gd name="connsiteY59" fmla="*/ 1145754 h 1217364"/>
                  <a:gd name="connsiteX60" fmla="*/ 195999 w 581589"/>
                  <a:gd name="connsiteY60" fmla="*/ 1134737 h 1217364"/>
                  <a:gd name="connsiteX61" fmla="*/ 173965 w 581589"/>
                  <a:gd name="connsiteY61" fmla="*/ 1101687 h 1217364"/>
                  <a:gd name="connsiteX62" fmla="*/ 157440 w 581589"/>
                  <a:gd name="connsiteY62" fmla="*/ 1079653 h 1217364"/>
                  <a:gd name="connsiteX63" fmla="*/ 135406 w 581589"/>
                  <a:gd name="connsiteY63" fmla="*/ 1046602 h 1217364"/>
                  <a:gd name="connsiteX64" fmla="*/ 107864 w 581589"/>
                  <a:gd name="connsiteY64" fmla="*/ 991518 h 1217364"/>
                  <a:gd name="connsiteX65" fmla="*/ 96847 w 581589"/>
                  <a:gd name="connsiteY65" fmla="*/ 974993 h 1217364"/>
                  <a:gd name="connsiteX66" fmla="*/ 85830 w 581589"/>
                  <a:gd name="connsiteY66" fmla="*/ 958468 h 1217364"/>
                  <a:gd name="connsiteX67" fmla="*/ 63796 w 581589"/>
                  <a:gd name="connsiteY67" fmla="*/ 908892 h 1217364"/>
                  <a:gd name="connsiteX68" fmla="*/ 58288 w 581589"/>
                  <a:gd name="connsiteY68" fmla="*/ 892366 h 1217364"/>
                  <a:gd name="connsiteX69" fmla="*/ 47271 w 581589"/>
                  <a:gd name="connsiteY69" fmla="*/ 875841 h 1217364"/>
                  <a:gd name="connsiteX70" fmla="*/ 25237 w 581589"/>
                  <a:gd name="connsiteY70" fmla="*/ 826265 h 1217364"/>
                  <a:gd name="connsiteX71" fmla="*/ 14220 w 581589"/>
                  <a:gd name="connsiteY71" fmla="*/ 793215 h 1217364"/>
                  <a:gd name="connsiteX72" fmla="*/ 8712 w 581589"/>
                  <a:gd name="connsiteY72" fmla="*/ 776689 h 1217364"/>
                  <a:gd name="connsiteX73" fmla="*/ 25237 w 581589"/>
                  <a:gd name="connsiteY73" fmla="*/ 776689 h 12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81589" h="1217364">
                    <a:moveTo>
                      <a:pt x="25237" y="776689"/>
                    </a:moveTo>
                    <a:cubicBezTo>
                      <a:pt x="16912" y="743386"/>
                      <a:pt x="22124" y="761842"/>
                      <a:pt x="8712" y="721605"/>
                    </a:cubicBezTo>
                    <a:lnTo>
                      <a:pt x="3204" y="705080"/>
                    </a:lnTo>
                    <a:cubicBezTo>
                      <a:pt x="5517" y="600984"/>
                      <a:pt x="-11023" y="523516"/>
                      <a:pt x="14220" y="435166"/>
                    </a:cubicBezTo>
                    <a:cubicBezTo>
                      <a:pt x="15815" y="429583"/>
                      <a:pt x="17893" y="424149"/>
                      <a:pt x="19729" y="418641"/>
                    </a:cubicBezTo>
                    <a:cubicBezTo>
                      <a:pt x="21565" y="385590"/>
                      <a:pt x="20556" y="352258"/>
                      <a:pt x="25237" y="319489"/>
                    </a:cubicBezTo>
                    <a:cubicBezTo>
                      <a:pt x="26173" y="312935"/>
                      <a:pt x="33293" y="308885"/>
                      <a:pt x="36254" y="302964"/>
                    </a:cubicBezTo>
                    <a:cubicBezTo>
                      <a:pt x="38851" y="297771"/>
                      <a:pt x="38198" y="291022"/>
                      <a:pt x="41763" y="286439"/>
                    </a:cubicBezTo>
                    <a:cubicBezTo>
                      <a:pt x="51328" y="274141"/>
                      <a:pt x="66171" y="266351"/>
                      <a:pt x="74813" y="253388"/>
                    </a:cubicBezTo>
                    <a:cubicBezTo>
                      <a:pt x="114180" y="194339"/>
                      <a:pt x="52873" y="283957"/>
                      <a:pt x="102355" y="220337"/>
                    </a:cubicBezTo>
                    <a:cubicBezTo>
                      <a:pt x="110484" y="209886"/>
                      <a:pt x="117044" y="198304"/>
                      <a:pt x="124389" y="187287"/>
                    </a:cubicBezTo>
                    <a:cubicBezTo>
                      <a:pt x="128061" y="181779"/>
                      <a:pt x="129126" y="172856"/>
                      <a:pt x="135406" y="170762"/>
                    </a:cubicBezTo>
                    <a:lnTo>
                      <a:pt x="151931" y="165253"/>
                    </a:lnTo>
                    <a:cubicBezTo>
                      <a:pt x="177637" y="126694"/>
                      <a:pt x="162948" y="139546"/>
                      <a:pt x="190490" y="121186"/>
                    </a:cubicBezTo>
                    <a:cubicBezTo>
                      <a:pt x="197835" y="110169"/>
                      <a:pt x="201507" y="95480"/>
                      <a:pt x="212524" y="88135"/>
                    </a:cubicBezTo>
                    <a:cubicBezTo>
                      <a:pt x="253552" y="60782"/>
                      <a:pt x="203162" y="95937"/>
                      <a:pt x="245575" y="60593"/>
                    </a:cubicBezTo>
                    <a:cubicBezTo>
                      <a:pt x="250661" y="56355"/>
                      <a:pt x="257014" y="53814"/>
                      <a:pt x="262100" y="49576"/>
                    </a:cubicBezTo>
                    <a:cubicBezTo>
                      <a:pt x="268084" y="44589"/>
                      <a:pt x="272641" y="38038"/>
                      <a:pt x="278625" y="33051"/>
                    </a:cubicBezTo>
                    <a:cubicBezTo>
                      <a:pt x="283711" y="28813"/>
                      <a:pt x="290065" y="26272"/>
                      <a:pt x="295151" y="22034"/>
                    </a:cubicBezTo>
                    <a:cubicBezTo>
                      <a:pt x="301136" y="17047"/>
                      <a:pt x="305194" y="9829"/>
                      <a:pt x="311676" y="5508"/>
                    </a:cubicBezTo>
                    <a:cubicBezTo>
                      <a:pt x="316507" y="2287"/>
                      <a:pt x="322693" y="1836"/>
                      <a:pt x="328201" y="0"/>
                    </a:cubicBezTo>
                    <a:cubicBezTo>
                      <a:pt x="372272" y="29381"/>
                      <a:pt x="319016" y="-9183"/>
                      <a:pt x="355743" y="27542"/>
                    </a:cubicBezTo>
                    <a:cubicBezTo>
                      <a:pt x="399064" y="70862"/>
                      <a:pt x="343686" y="953"/>
                      <a:pt x="388794" y="55084"/>
                    </a:cubicBezTo>
                    <a:cubicBezTo>
                      <a:pt x="427138" y="101098"/>
                      <a:pt x="368060" y="39859"/>
                      <a:pt x="416336" y="88135"/>
                    </a:cubicBezTo>
                    <a:cubicBezTo>
                      <a:pt x="426032" y="117220"/>
                      <a:pt x="418625" y="99831"/>
                      <a:pt x="443878" y="137711"/>
                    </a:cubicBezTo>
                    <a:lnTo>
                      <a:pt x="454895" y="154236"/>
                    </a:lnTo>
                    <a:cubicBezTo>
                      <a:pt x="458567" y="159745"/>
                      <a:pt x="461231" y="166081"/>
                      <a:pt x="465912" y="170762"/>
                    </a:cubicBezTo>
                    <a:lnTo>
                      <a:pt x="482437" y="187287"/>
                    </a:lnTo>
                    <a:cubicBezTo>
                      <a:pt x="484273" y="192795"/>
                      <a:pt x="485065" y="198771"/>
                      <a:pt x="487946" y="203812"/>
                    </a:cubicBezTo>
                    <a:cubicBezTo>
                      <a:pt x="492501" y="211783"/>
                      <a:pt x="499135" y="218375"/>
                      <a:pt x="504471" y="225846"/>
                    </a:cubicBezTo>
                    <a:cubicBezTo>
                      <a:pt x="508319" y="231233"/>
                      <a:pt x="511816" y="236863"/>
                      <a:pt x="515488" y="242371"/>
                    </a:cubicBezTo>
                    <a:cubicBezTo>
                      <a:pt x="528599" y="281703"/>
                      <a:pt x="520063" y="265760"/>
                      <a:pt x="537522" y="291947"/>
                    </a:cubicBezTo>
                    <a:lnTo>
                      <a:pt x="548539" y="324998"/>
                    </a:lnTo>
                    <a:lnTo>
                      <a:pt x="554047" y="341523"/>
                    </a:lnTo>
                    <a:cubicBezTo>
                      <a:pt x="555883" y="376410"/>
                      <a:pt x="556769" y="411359"/>
                      <a:pt x="559555" y="446183"/>
                    </a:cubicBezTo>
                    <a:cubicBezTo>
                      <a:pt x="562071" y="477628"/>
                      <a:pt x="565228" y="474549"/>
                      <a:pt x="570572" y="501268"/>
                    </a:cubicBezTo>
                    <a:cubicBezTo>
                      <a:pt x="584078" y="568798"/>
                      <a:pt x="568795" y="505172"/>
                      <a:pt x="581589" y="556352"/>
                    </a:cubicBezTo>
                    <a:cubicBezTo>
                      <a:pt x="579753" y="618781"/>
                      <a:pt x="580752" y="681358"/>
                      <a:pt x="576081" y="743639"/>
                    </a:cubicBezTo>
                    <a:cubicBezTo>
                      <a:pt x="575213" y="755219"/>
                      <a:pt x="568736" y="765672"/>
                      <a:pt x="565064" y="776689"/>
                    </a:cubicBezTo>
                    <a:lnTo>
                      <a:pt x="559555" y="793215"/>
                    </a:lnTo>
                    <a:cubicBezTo>
                      <a:pt x="557719" y="807904"/>
                      <a:pt x="557637" y="822921"/>
                      <a:pt x="554047" y="837282"/>
                    </a:cubicBezTo>
                    <a:cubicBezTo>
                      <a:pt x="549924" y="853773"/>
                      <a:pt x="526921" y="880516"/>
                      <a:pt x="520996" y="892366"/>
                    </a:cubicBezTo>
                    <a:cubicBezTo>
                      <a:pt x="514740" y="904878"/>
                      <a:pt x="501754" y="932259"/>
                      <a:pt x="493454" y="941942"/>
                    </a:cubicBezTo>
                    <a:cubicBezTo>
                      <a:pt x="489146" y="946969"/>
                      <a:pt x="482437" y="949287"/>
                      <a:pt x="476929" y="952959"/>
                    </a:cubicBezTo>
                    <a:lnTo>
                      <a:pt x="443878" y="1002535"/>
                    </a:lnTo>
                    <a:lnTo>
                      <a:pt x="432861" y="1019060"/>
                    </a:lnTo>
                    <a:cubicBezTo>
                      <a:pt x="429189" y="1024569"/>
                      <a:pt x="426526" y="1030905"/>
                      <a:pt x="421845" y="1035586"/>
                    </a:cubicBezTo>
                    <a:cubicBezTo>
                      <a:pt x="416336" y="1041094"/>
                      <a:pt x="410102" y="1045962"/>
                      <a:pt x="405319" y="1052111"/>
                    </a:cubicBezTo>
                    <a:cubicBezTo>
                      <a:pt x="397190" y="1062563"/>
                      <a:pt x="392648" y="1075799"/>
                      <a:pt x="383285" y="1085162"/>
                    </a:cubicBezTo>
                    <a:cubicBezTo>
                      <a:pt x="377777" y="1090670"/>
                      <a:pt x="371747" y="1095703"/>
                      <a:pt x="366760" y="1101687"/>
                    </a:cubicBezTo>
                    <a:cubicBezTo>
                      <a:pt x="362522" y="1106773"/>
                      <a:pt x="360424" y="1113531"/>
                      <a:pt x="355743" y="1118212"/>
                    </a:cubicBezTo>
                    <a:cubicBezTo>
                      <a:pt x="349251" y="1124704"/>
                      <a:pt x="341054" y="1129229"/>
                      <a:pt x="333710" y="1134737"/>
                    </a:cubicBezTo>
                    <a:cubicBezTo>
                      <a:pt x="331874" y="1140246"/>
                      <a:pt x="331422" y="1146432"/>
                      <a:pt x="328201" y="1151263"/>
                    </a:cubicBezTo>
                    <a:cubicBezTo>
                      <a:pt x="323880" y="1157745"/>
                      <a:pt x="316663" y="1161804"/>
                      <a:pt x="311676" y="1167788"/>
                    </a:cubicBezTo>
                    <a:cubicBezTo>
                      <a:pt x="307438" y="1172874"/>
                      <a:pt x="304331" y="1178805"/>
                      <a:pt x="300659" y="1184313"/>
                    </a:cubicBezTo>
                    <a:cubicBezTo>
                      <a:pt x="298823" y="1189822"/>
                      <a:pt x="299257" y="1196733"/>
                      <a:pt x="295151" y="1200839"/>
                    </a:cubicBezTo>
                    <a:cubicBezTo>
                      <a:pt x="291045" y="1204945"/>
                      <a:pt x="283819" y="1203750"/>
                      <a:pt x="278625" y="1206347"/>
                    </a:cubicBezTo>
                    <a:cubicBezTo>
                      <a:pt x="272704" y="1209308"/>
                      <a:pt x="267608" y="1213692"/>
                      <a:pt x="262100" y="1217364"/>
                    </a:cubicBezTo>
                    <a:cubicBezTo>
                      <a:pt x="211434" y="1141365"/>
                      <a:pt x="264331" y="1219387"/>
                      <a:pt x="223541" y="1162280"/>
                    </a:cubicBezTo>
                    <a:cubicBezTo>
                      <a:pt x="219693" y="1156893"/>
                      <a:pt x="217205" y="1150436"/>
                      <a:pt x="212524" y="1145754"/>
                    </a:cubicBezTo>
                    <a:cubicBezTo>
                      <a:pt x="207843" y="1141073"/>
                      <a:pt x="201507" y="1138409"/>
                      <a:pt x="195999" y="1134737"/>
                    </a:cubicBezTo>
                    <a:cubicBezTo>
                      <a:pt x="188654" y="1123720"/>
                      <a:pt x="181909" y="1112280"/>
                      <a:pt x="173965" y="1101687"/>
                    </a:cubicBezTo>
                    <a:cubicBezTo>
                      <a:pt x="168457" y="1094342"/>
                      <a:pt x="162705" y="1087174"/>
                      <a:pt x="157440" y="1079653"/>
                    </a:cubicBezTo>
                    <a:cubicBezTo>
                      <a:pt x="149847" y="1068806"/>
                      <a:pt x="135406" y="1046602"/>
                      <a:pt x="135406" y="1046602"/>
                    </a:cubicBezTo>
                    <a:cubicBezTo>
                      <a:pt x="126687" y="1011724"/>
                      <a:pt x="134097" y="1030867"/>
                      <a:pt x="107864" y="991518"/>
                    </a:cubicBezTo>
                    <a:lnTo>
                      <a:pt x="96847" y="974993"/>
                    </a:lnTo>
                    <a:lnTo>
                      <a:pt x="85830" y="958468"/>
                    </a:lnTo>
                    <a:cubicBezTo>
                      <a:pt x="72719" y="919136"/>
                      <a:pt x="81255" y="935079"/>
                      <a:pt x="63796" y="908892"/>
                    </a:cubicBezTo>
                    <a:cubicBezTo>
                      <a:pt x="61960" y="903383"/>
                      <a:pt x="60885" y="897560"/>
                      <a:pt x="58288" y="892366"/>
                    </a:cubicBezTo>
                    <a:cubicBezTo>
                      <a:pt x="55327" y="886445"/>
                      <a:pt x="49960" y="881891"/>
                      <a:pt x="47271" y="875841"/>
                    </a:cubicBezTo>
                    <a:cubicBezTo>
                      <a:pt x="21050" y="816844"/>
                      <a:pt x="50170" y="863663"/>
                      <a:pt x="25237" y="826265"/>
                    </a:cubicBezTo>
                    <a:lnTo>
                      <a:pt x="14220" y="793215"/>
                    </a:lnTo>
                    <a:cubicBezTo>
                      <a:pt x="12384" y="787706"/>
                      <a:pt x="8712" y="782496"/>
                      <a:pt x="8712" y="776689"/>
                    </a:cubicBezTo>
                    <a:lnTo>
                      <a:pt x="25237" y="776689"/>
                    </a:lnTo>
                    <a:close/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</p:grpSp>
        <p:sp>
          <p:nvSpPr>
            <p:cNvPr id="101" name="Forma libre 100"/>
            <p:cNvSpPr/>
            <p:nvPr/>
          </p:nvSpPr>
          <p:spPr>
            <a:xfrm>
              <a:off x="4819880" y="2467778"/>
              <a:ext cx="655503" cy="1019061"/>
            </a:xfrm>
            <a:custGeom>
              <a:avLst/>
              <a:gdLst>
                <a:gd name="connsiteX0" fmla="*/ 655503 w 655503"/>
                <a:gd name="connsiteY0" fmla="*/ 0 h 1019061"/>
                <a:gd name="connsiteX1" fmla="*/ 638978 w 655503"/>
                <a:gd name="connsiteY1" fmla="*/ 66102 h 1019061"/>
                <a:gd name="connsiteX2" fmla="*/ 616944 w 655503"/>
                <a:gd name="connsiteY2" fmla="*/ 99152 h 1019061"/>
                <a:gd name="connsiteX3" fmla="*/ 611436 w 655503"/>
                <a:gd name="connsiteY3" fmla="*/ 121186 h 1019061"/>
                <a:gd name="connsiteX4" fmla="*/ 605927 w 655503"/>
                <a:gd name="connsiteY4" fmla="*/ 148728 h 1019061"/>
                <a:gd name="connsiteX5" fmla="*/ 594910 w 655503"/>
                <a:gd name="connsiteY5" fmla="*/ 170762 h 1019061"/>
                <a:gd name="connsiteX6" fmla="*/ 578385 w 655503"/>
                <a:gd name="connsiteY6" fmla="*/ 203812 h 1019061"/>
                <a:gd name="connsiteX7" fmla="*/ 572877 w 655503"/>
                <a:gd name="connsiteY7" fmla="*/ 220338 h 1019061"/>
                <a:gd name="connsiteX8" fmla="*/ 550843 w 655503"/>
                <a:gd name="connsiteY8" fmla="*/ 253388 h 1019061"/>
                <a:gd name="connsiteX9" fmla="*/ 534318 w 655503"/>
                <a:gd name="connsiteY9" fmla="*/ 286439 h 1019061"/>
                <a:gd name="connsiteX10" fmla="*/ 523301 w 655503"/>
                <a:gd name="connsiteY10" fmla="*/ 324998 h 1019061"/>
                <a:gd name="connsiteX11" fmla="*/ 517792 w 655503"/>
                <a:gd name="connsiteY11" fmla="*/ 341523 h 1019061"/>
                <a:gd name="connsiteX12" fmla="*/ 501267 w 655503"/>
                <a:gd name="connsiteY12" fmla="*/ 352540 h 1019061"/>
                <a:gd name="connsiteX13" fmla="*/ 457200 w 655503"/>
                <a:gd name="connsiteY13" fmla="*/ 413133 h 1019061"/>
                <a:gd name="connsiteX14" fmla="*/ 440674 w 655503"/>
                <a:gd name="connsiteY14" fmla="*/ 435167 h 1019061"/>
                <a:gd name="connsiteX15" fmla="*/ 424149 w 655503"/>
                <a:gd name="connsiteY15" fmla="*/ 462709 h 1019061"/>
                <a:gd name="connsiteX16" fmla="*/ 391098 w 655503"/>
                <a:gd name="connsiteY16" fmla="*/ 523302 h 1019061"/>
                <a:gd name="connsiteX17" fmla="*/ 385590 w 655503"/>
                <a:gd name="connsiteY17" fmla="*/ 539827 h 1019061"/>
                <a:gd name="connsiteX18" fmla="*/ 380081 w 655503"/>
                <a:gd name="connsiteY18" fmla="*/ 583894 h 1019061"/>
                <a:gd name="connsiteX19" fmla="*/ 347031 w 655503"/>
                <a:gd name="connsiteY19" fmla="*/ 622453 h 1019061"/>
                <a:gd name="connsiteX20" fmla="*/ 324997 w 655503"/>
                <a:gd name="connsiteY20" fmla="*/ 655504 h 1019061"/>
                <a:gd name="connsiteX21" fmla="*/ 291947 w 655503"/>
                <a:gd name="connsiteY21" fmla="*/ 699571 h 1019061"/>
                <a:gd name="connsiteX22" fmla="*/ 253387 w 655503"/>
                <a:gd name="connsiteY22" fmla="*/ 738130 h 1019061"/>
                <a:gd name="connsiteX23" fmla="*/ 225845 w 655503"/>
                <a:gd name="connsiteY23" fmla="*/ 776689 h 1019061"/>
                <a:gd name="connsiteX24" fmla="*/ 220337 w 655503"/>
                <a:gd name="connsiteY24" fmla="*/ 793215 h 1019061"/>
                <a:gd name="connsiteX25" fmla="*/ 214828 w 655503"/>
                <a:gd name="connsiteY25" fmla="*/ 815249 h 1019061"/>
                <a:gd name="connsiteX26" fmla="*/ 198303 w 655503"/>
                <a:gd name="connsiteY26" fmla="*/ 826265 h 1019061"/>
                <a:gd name="connsiteX27" fmla="*/ 187286 w 655503"/>
                <a:gd name="connsiteY27" fmla="*/ 842791 h 1019061"/>
                <a:gd name="connsiteX28" fmla="*/ 165253 w 655503"/>
                <a:gd name="connsiteY28" fmla="*/ 859316 h 1019061"/>
                <a:gd name="connsiteX29" fmla="*/ 148727 w 655503"/>
                <a:gd name="connsiteY29" fmla="*/ 875841 h 1019061"/>
                <a:gd name="connsiteX30" fmla="*/ 126693 w 655503"/>
                <a:gd name="connsiteY30" fmla="*/ 892367 h 1019061"/>
                <a:gd name="connsiteX31" fmla="*/ 77118 w 655503"/>
                <a:gd name="connsiteY31" fmla="*/ 936434 h 1019061"/>
                <a:gd name="connsiteX32" fmla="*/ 55084 w 655503"/>
                <a:gd name="connsiteY32" fmla="*/ 963976 h 1019061"/>
                <a:gd name="connsiteX33" fmla="*/ 27542 w 655503"/>
                <a:gd name="connsiteY33" fmla="*/ 997027 h 1019061"/>
                <a:gd name="connsiteX34" fmla="*/ 11016 w 655503"/>
                <a:gd name="connsiteY34" fmla="*/ 1008044 h 1019061"/>
                <a:gd name="connsiteX35" fmla="*/ 0 w 655503"/>
                <a:gd name="connsiteY35" fmla="*/ 1019061 h 10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5503" h="1019061">
                  <a:moveTo>
                    <a:pt x="655503" y="0"/>
                  </a:moveTo>
                  <a:cubicBezTo>
                    <a:pt x="652750" y="16521"/>
                    <a:pt x="648678" y="51553"/>
                    <a:pt x="638978" y="66102"/>
                  </a:cubicBezTo>
                  <a:lnTo>
                    <a:pt x="616944" y="99152"/>
                  </a:lnTo>
                  <a:cubicBezTo>
                    <a:pt x="615108" y="106497"/>
                    <a:pt x="613078" y="113796"/>
                    <a:pt x="611436" y="121186"/>
                  </a:cubicBezTo>
                  <a:cubicBezTo>
                    <a:pt x="609405" y="130326"/>
                    <a:pt x="608888" y="139846"/>
                    <a:pt x="605927" y="148728"/>
                  </a:cubicBezTo>
                  <a:cubicBezTo>
                    <a:pt x="603330" y="156518"/>
                    <a:pt x="598145" y="163214"/>
                    <a:pt x="594910" y="170762"/>
                  </a:cubicBezTo>
                  <a:cubicBezTo>
                    <a:pt x="581227" y="202690"/>
                    <a:pt x="599557" y="172055"/>
                    <a:pt x="578385" y="203812"/>
                  </a:cubicBezTo>
                  <a:cubicBezTo>
                    <a:pt x="576549" y="209321"/>
                    <a:pt x="575697" y="215262"/>
                    <a:pt x="572877" y="220338"/>
                  </a:cubicBezTo>
                  <a:cubicBezTo>
                    <a:pt x="566447" y="231912"/>
                    <a:pt x="555030" y="240827"/>
                    <a:pt x="550843" y="253388"/>
                  </a:cubicBezTo>
                  <a:cubicBezTo>
                    <a:pt x="536997" y="294925"/>
                    <a:pt x="555673" y="243729"/>
                    <a:pt x="534318" y="286439"/>
                  </a:cubicBezTo>
                  <a:cubicBezTo>
                    <a:pt x="529912" y="295251"/>
                    <a:pt x="525657" y="316753"/>
                    <a:pt x="523301" y="324998"/>
                  </a:cubicBezTo>
                  <a:cubicBezTo>
                    <a:pt x="521706" y="330581"/>
                    <a:pt x="521419" y="336989"/>
                    <a:pt x="517792" y="341523"/>
                  </a:cubicBezTo>
                  <a:cubicBezTo>
                    <a:pt x="513656" y="346693"/>
                    <a:pt x="506775" y="348868"/>
                    <a:pt x="501267" y="352540"/>
                  </a:cubicBezTo>
                  <a:cubicBezTo>
                    <a:pt x="480067" y="384339"/>
                    <a:pt x="494216" y="363778"/>
                    <a:pt x="457200" y="413133"/>
                  </a:cubicBezTo>
                  <a:cubicBezTo>
                    <a:pt x="451691" y="420478"/>
                    <a:pt x="445398" y="427294"/>
                    <a:pt x="440674" y="435167"/>
                  </a:cubicBezTo>
                  <a:cubicBezTo>
                    <a:pt x="435166" y="444348"/>
                    <a:pt x="429225" y="453282"/>
                    <a:pt x="424149" y="462709"/>
                  </a:cubicBezTo>
                  <a:cubicBezTo>
                    <a:pt x="389157" y="527694"/>
                    <a:pt x="415255" y="487066"/>
                    <a:pt x="391098" y="523302"/>
                  </a:cubicBezTo>
                  <a:cubicBezTo>
                    <a:pt x="389262" y="528810"/>
                    <a:pt x="386629" y="534114"/>
                    <a:pt x="385590" y="539827"/>
                  </a:cubicBezTo>
                  <a:cubicBezTo>
                    <a:pt x="382942" y="554392"/>
                    <a:pt x="384762" y="569850"/>
                    <a:pt x="380081" y="583894"/>
                  </a:cubicBezTo>
                  <a:cubicBezTo>
                    <a:pt x="374970" y="599225"/>
                    <a:pt x="356397" y="610411"/>
                    <a:pt x="347031" y="622453"/>
                  </a:cubicBezTo>
                  <a:cubicBezTo>
                    <a:pt x="338902" y="632905"/>
                    <a:pt x="332342" y="644487"/>
                    <a:pt x="324997" y="655504"/>
                  </a:cubicBezTo>
                  <a:cubicBezTo>
                    <a:pt x="313192" y="673212"/>
                    <a:pt x="307934" y="682131"/>
                    <a:pt x="291947" y="699571"/>
                  </a:cubicBezTo>
                  <a:cubicBezTo>
                    <a:pt x="279664" y="712970"/>
                    <a:pt x="264293" y="723588"/>
                    <a:pt x="253387" y="738130"/>
                  </a:cubicBezTo>
                  <a:cubicBezTo>
                    <a:pt x="232890" y="765460"/>
                    <a:pt x="241955" y="752525"/>
                    <a:pt x="225845" y="776689"/>
                  </a:cubicBezTo>
                  <a:cubicBezTo>
                    <a:pt x="224009" y="782198"/>
                    <a:pt x="221932" y="787632"/>
                    <a:pt x="220337" y="793215"/>
                  </a:cubicBezTo>
                  <a:cubicBezTo>
                    <a:pt x="218257" y="800494"/>
                    <a:pt x="219028" y="808950"/>
                    <a:pt x="214828" y="815249"/>
                  </a:cubicBezTo>
                  <a:cubicBezTo>
                    <a:pt x="211156" y="820757"/>
                    <a:pt x="203811" y="822593"/>
                    <a:pt x="198303" y="826265"/>
                  </a:cubicBezTo>
                  <a:cubicBezTo>
                    <a:pt x="194631" y="831774"/>
                    <a:pt x="191967" y="838110"/>
                    <a:pt x="187286" y="842791"/>
                  </a:cubicBezTo>
                  <a:cubicBezTo>
                    <a:pt x="180795" y="849283"/>
                    <a:pt x="172223" y="853341"/>
                    <a:pt x="165253" y="859316"/>
                  </a:cubicBezTo>
                  <a:cubicBezTo>
                    <a:pt x="159338" y="864386"/>
                    <a:pt x="154642" y="870771"/>
                    <a:pt x="148727" y="875841"/>
                  </a:cubicBezTo>
                  <a:cubicBezTo>
                    <a:pt x="141756" y="881816"/>
                    <a:pt x="133517" y="886225"/>
                    <a:pt x="126693" y="892367"/>
                  </a:cubicBezTo>
                  <a:cubicBezTo>
                    <a:pt x="72792" y="940879"/>
                    <a:pt x="113477" y="912194"/>
                    <a:pt x="77118" y="936434"/>
                  </a:cubicBezTo>
                  <a:cubicBezTo>
                    <a:pt x="68074" y="963563"/>
                    <a:pt x="78083" y="944809"/>
                    <a:pt x="55084" y="963976"/>
                  </a:cubicBezTo>
                  <a:cubicBezTo>
                    <a:pt x="926" y="1009110"/>
                    <a:pt x="70884" y="953687"/>
                    <a:pt x="27542" y="997027"/>
                  </a:cubicBezTo>
                  <a:cubicBezTo>
                    <a:pt x="22860" y="1001708"/>
                    <a:pt x="16186" y="1003908"/>
                    <a:pt x="11016" y="1008044"/>
                  </a:cubicBezTo>
                  <a:cubicBezTo>
                    <a:pt x="6961" y="1011288"/>
                    <a:pt x="3672" y="1015389"/>
                    <a:pt x="0" y="1019061"/>
                  </a:cubicBezTo>
                </a:path>
              </a:pathLst>
            </a:custGeom>
            <a:noFill/>
            <a:ln w="57150" cap="rnd" cmpd="sng" algn="ctr">
              <a:solidFill>
                <a:srgbClr val="3E8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</p:grpSp>
      <p:grpSp>
        <p:nvGrpSpPr>
          <p:cNvPr id="119" name="Agrupar 118"/>
          <p:cNvGrpSpPr/>
          <p:nvPr/>
        </p:nvGrpSpPr>
        <p:grpSpPr>
          <a:xfrm>
            <a:off x="6098459" y="3357094"/>
            <a:ext cx="565358" cy="639002"/>
            <a:chOff x="4819880" y="2331938"/>
            <a:chExt cx="1270452" cy="1509436"/>
          </a:xfrm>
        </p:grpSpPr>
        <p:grpSp>
          <p:nvGrpSpPr>
            <p:cNvPr id="120" name="Agrupar 119"/>
            <p:cNvGrpSpPr/>
            <p:nvPr/>
          </p:nvGrpSpPr>
          <p:grpSpPr>
            <a:xfrm>
              <a:off x="4843909" y="2331938"/>
              <a:ext cx="1246423" cy="1509436"/>
              <a:chOff x="4843909" y="2331938"/>
              <a:chExt cx="1246423" cy="1509436"/>
            </a:xfrm>
          </p:grpSpPr>
          <p:sp>
            <p:nvSpPr>
              <p:cNvPr id="122" name="Forma libre 121"/>
              <p:cNvSpPr/>
              <p:nvPr/>
            </p:nvSpPr>
            <p:spPr>
              <a:xfrm rot="3673807">
                <a:off x="5100810" y="2851852"/>
                <a:ext cx="732621" cy="1246423"/>
              </a:xfrm>
              <a:custGeom>
                <a:avLst/>
                <a:gdLst>
                  <a:gd name="connsiteX0" fmla="*/ 0 w 451691"/>
                  <a:gd name="connsiteY0" fmla="*/ 424152 h 952962"/>
                  <a:gd name="connsiteX1" fmla="*/ 5508 w 451691"/>
                  <a:gd name="connsiteY1" fmla="*/ 347034 h 952962"/>
                  <a:gd name="connsiteX2" fmla="*/ 16525 w 451691"/>
                  <a:gd name="connsiteY2" fmla="*/ 325000 h 952962"/>
                  <a:gd name="connsiteX3" fmla="*/ 22033 w 451691"/>
                  <a:gd name="connsiteY3" fmla="*/ 308475 h 952962"/>
                  <a:gd name="connsiteX4" fmla="*/ 55084 w 451691"/>
                  <a:gd name="connsiteY4" fmla="*/ 258899 h 952962"/>
                  <a:gd name="connsiteX5" fmla="*/ 77118 w 451691"/>
                  <a:gd name="connsiteY5" fmla="*/ 225848 h 952962"/>
                  <a:gd name="connsiteX6" fmla="*/ 88135 w 451691"/>
                  <a:gd name="connsiteY6" fmla="*/ 209323 h 952962"/>
                  <a:gd name="connsiteX7" fmla="*/ 104660 w 451691"/>
                  <a:gd name="connsiteY7" fmla="*/ 192798 h 952962"/>
                  <a:gd name="connsiteX8" fmla="*/ 115677 w 451691"/>
                  <a:gd name="connsiteY8" fmla="*/ 176273 h 952962"/>
                  <a:gd name="connsiteX9" fmla="*/ 148727 w 451691"/>
                  <a:gd name="connsiteY9" fmla="*/ 148730 h 952962"/>
                  <a:gd name="connsiteX10" fmla="*/ 181778 w 451691"/>
                  <a:gd name="connsiteY10" fmla="*/ 115680 h 952962"/>
                  <a:gd name="connsiteX11" fmla="*/ 231354 w 451691"/>
                  <a:gd name="connsiteY11" fmla="*/ 82629 h 952962"/>
                  <a:gd name="connsiteX12" fmla="*/ 264404 w 451691"/>
                  <a:gd name="connsiteY12" fmla="*/ 60595 h 952962"/>
                  <a:gd name="connsiteX13" fmla="*/ 280930 w 451691"/>
                  <a:gd name="connsiteY13" fmla="*/ 49579 h 952962"/>
                  <a:gd name="connsiteX14" fmla="*/ 352539 w 451691"/>
                  <a:gd name="connsiteY14" fmla="*/ 33053 h 952962"/>
                  <a:gd name="connsiteX15" fmla="*/ 407624 w 451691"/>
                  <a:gd name="connsiteY15" fmla="*/ 16528 h 952962"/>
                  <a:gd name="connsiteX16" fmla="*/ 424149 w 451691"/>
                  <a:gd name="connsiteY16" fmla="*/ 11020 h 952962"/>
                  <a:gd name="connsiteX17" fmla="*/ 446183 w 451691"/>
                  <a:gd name="connsiteY17" fmla="*/ 16528 h 952962"/>
                  <a:gd name="connsiteX18" fmla="*/ 451691 w 451691"/>
                  <a:gd name="connsiteY18" fmla="*/ 192798 h 952962"/>
                  <a:gd name="connsiteX19" fmla="*/ 446183 w 451691"/>
                  <a:gd name="connsiteY19" fmla="*/ 319492 h 952962"/>
                  <a:gd name="connsiteX20" fmla="*/ 435166 w 451691"/>
                  <a:gd name="connsiteY20" fmla="*/ 369068 h 952962"/>
                  <a:gd name="connsiteX21" fmla="*/ 429657 w 451691"/>
                  <a:gd name="connsiteY21" fmla="*/ 391101 h 952962"/>
                  <a:gd name="connsiteX22" fmla="*/ 418641 w 451691"/>
                  <a:gd name="connsiteY22" fmla="*/ 407627 h 952962"/>
                  <a:gd name="connsiteX23" fmla="*/ 407624 w 451691"/>
                  <a:gd name="connsiteY23" fmla="*/ 429660 h 952962"/>
                  <a:gd name="connsiteX24" fmla="*/ 396607 w 451691"/>
                  <a:gd name="connsiteY24" fmla="*/ 446186 h 952962"/>
                  <a:gd name="connsiteX25" fmla="*/ 363556 w 451691"/>
                  <a:gd name="connsiteY25" fmla="*/ 506779 h 952962"/>
                  <a:gd name="connsiteX26" fmla="*/ 358048 w 451691"/>
                  <a:gd name="connsiteY26" fmla="*/ 523304 h 952962"/>
                  <a:gd name="connsiteX27" fmla="*/ 336014 w 451691"/>
                  <a:gd name="connsiteY27" fmla="*/ 556354 h 952962"/>
                  <a:gd name="connsiteX28" fmla="*/ 330506 w 451691"/>
                  <a:gd name="connsiteY28" fmla="*/ 572880 h 952962"/>
                  <a:gd name="connsiteX29" fmla="*/ 291947 w 451691"/>
                  <a:gd name="connsiteY29" fmla="*/ 633473 h 952962"/>
                  <a:gd name="connsiteX30" fmla="*/ 247879 w 451691"/>
                  <a:gd name="connsiteY30" fmla="*/ 699574 h 952962"/>
                  <a:gd name="connsiteX31" fmla="*/ 225845 w 451691"/>
                  <a:gd name="connsiteY31" fmla="*/ 721607 h 952962"/>
                  <a:gd name="connsiteX32" fmla="*/ 203812 w 451691"/>
                  <a:gd name="connsiteY32" fmla="*/ 749150 h 952962"/>
                  <a:gd name="connsiteX33" fmla="*/ 187286 w 451691"/>
                  <a:gd name="connsiteY33" fmla="*/ 760167 h 952962"/>
                  <a:gd name="connsiteX34" fmla="*/ 143219 w 451691"/>
                  <a:gd name="connsiteY34" fmla="*/ 815251 h 952962"/>
                  <a:gd name="connsiteX35" fmla="*/ 165253 w 451691"/>
                  <a:gd name="connsiteY35" fmla="*/ 848301 h 952962"/>
                  <a:gd name="connsiteX36" fmla="*/ 148727 w 451691"/>
                  <a:gd name="connsiteY36" fmla="*/ 870335 h 952962"/>
                  <a:gd name="connsiteX37" fmla="*/ 137710 w 451691"/>
                  <a:gd name="connsiteY37" fmla="*/ 886860 h 952962"/>
                  <a:gd name="connsiteX38" fmla="*/ 93643 w 451691"/>
                  <a:gd name="connsiteY38" fmla="*/ 919911 h 952962"/>
                  <a:gd name="connsiteX39" fmla="*/ 60592 w 451691"/>
                  <a:gd name="connsiteY39" fmla="*/ 947453 h 952962"/>
                  <a:gd name="connsiteX40" fmla="*/ 44067 w 451691"/>
                  <a:gd name="connsiteY40" fmla="*/ 952962 h 952962"/>
                  <a:gd name="connsiteX41" fmla="*/ 60592 w 451691"/>
                  <a:gd name="connsiteY41" fmla="*/ 793217 h 952962"/>
                  <a:gd name="connsiteX42" fmla="*/ 66101 w 451691"/>
                  <a:gd name="connsiteY42" fmla="*/ 743641 h 952962"/>
                  <a:gd name="connsiteX43" fmla="*/ 77118 w 451691"/>
                  <a:gd name="connsiteY43" fmla="*/ 578388 h 952962"/>
                  <a:gd name="connsiteX44" fmla="*/ 82626 w 451691"/>
                  <a:gd name="connsiteY44" fmla="*/ 539829 h 952962"/>
                  <a:gd name="connsiteX45" fmla="*/ 88135 w 451691"/>
                  <a:gd name="connsiteY45" fmla="*/ 523304 h 952962"/>
                  <a:gd name="connsiteX46" fmla="*/ 115677 w 451691"/>
                  <a:gd name="connsiteY46" fmla="*/ 440677 h 952962"/>
                  <a:gd name="connsiteX47" fmla="*/ 154236 w 451691"/>
                  <a:gd name="connsiteY47" fmla="*/ 380085 h 952962"/>
                  <a:gd name="connsiteX48" fmla="*/ 165253 w 451691"/>
                  <a:gd name="connsiteY48" fmla="*/ 363559 h 952962"/>
                  <a:gd name="connsiteX49" fmla="*/ 192795 w 451691"/>
                  <a:gd name="connsiteY49" fmla="*/ 313983 h 952962"/>
                  <a:gd name="connsiteX50" fmla="*/ 225845 w 451691"/>
                  <a:gd name="connsiteY50" fmla="*/ 264407 h 952962"/>
                  <a:gd name="connsiteX51" fmla="*/ 253388 w 451691"/>
                  <a:gd name="connsiteY51" fmla="*/ 247882 h 952962"/>
                  <a:gd name="connsiteX52" fmla="*/ 264404 w 451691"/>
                  <a:gd name="connsiteY52" fmla="*/ 231357 h 952962"/>
                  <a:gd name="connsiteX53" fmla="*/ 280930 w 451691"/>
                  <a:gd name="connsiteY53" fmla="*/ 220340 h 952962"/>
                  <a:gd name="connsiteX54" fmla="*/ 302963 w 451691"/>
                  <a:gd name="connsiteY54" fmla="*/ 203815 h 952962"/>
                  <a:gd name="connsiteX55" fmla="*/ 319489 w 451691"/>
                  <a:gd name="connsiteY55" fmla="*/ 181781 h 952962"/>
                  <a:gd name="connsiteX56" fmla="*/ 352539 w 451691"/>
                  <a:gd name="connsiteY56" fmla="*/ 159747 h 952962"/>
                  <a:gd name="connsiteX57" fmla="*/ 391098 w 451691"/>
                  <a:gd name="connsiteY57" fmla="*/ 110171 h 952962"/>
                  <a:gd name="connsiteX58" fmla="*/ 402115 w 451691"/>
                  <a:gd name="connsiteY58" fmla="*/ 77121 h 952962"/>
                  <a:gd name="connsiteX59" fmla="*/ 407624 w 451691"/>
                  <a:gd name="connsiteY59" fmla="*/ 60595 h 952962"/>
                  <a:gd name="connsiteX60" fmla="*/ 424149 w 451691"/>
                  <a:gd name="connsiteY60" fmla="*/ 44070 h 952962"/>
                  <a:gd name="connsiteX61" fmla="*/ 446183 w 451691"/>
                  <a:gd name="connsiteY61" fmla="*/ 33053 h 95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51691" h="952962">
                    <a:moveTo>
                      <a:pt x="0" y="424152"/>
                    </a:moveTo>
                    <a:cubicBezTo>
                      <a:pt x="1836" y="398446"/>
                      <a:pt x="1271" y="372455"/>
                      <a:pt x="5508" y="347034"/>
                    </a:cubicBezTo>
                    <a:cubicBezTo>
                      <a:pt x="6858" y="338934"/>
                      <a:pt x="13290" y="332548"/>
                      <a:pt x="16525" y="325000"/>
                    </a:cubicBezTo>
                    <a:cubicBezTo>
                      <a:pt x="18812" y="319663"/>
                      <a:pt x="19213" y="313551"/>
                      <a:pt x="22033" y="308475"/>
                    </a:cubicBezTo>
                    <a:cubicBezTo>
                      <a:pt x="22037" y="308468"/>
                      <a:pt x="49573" y="267165"/>
                      <a:pt x="55084" y="258899"/>
                    </a:cubicBezTo>
                    <a:lnTo>
                      <a:pt x="77118" y="225848"/>
                    </a:lnTo>
                    <a:cubicBezTo>
                      <a:pt x="80790" y="220340"/>
                      <a:pt x="83454" y="214004"/>
                      <a:pt x="88135" y="209323"/>
                    </a:cubicBezTo>
                    <a:cubicBezTo>
                      <a:pt x="93643" y="203815"/>
                      <a:pt x="99673" y="198782"/>
                      <a:pt x="104660" y="192798"/>
                    </a:cubicBezTo>
                    <a:cubicBezTo>
                      <a:pt x="108898" y="187712"/>
                      <a:pt x="111439" y="181359"/>
                      <a:pt x="115677" y="176273"/>
                    </a:cubicBezTo>
                    <a:cubicBezTo>
                      <a:pt x="142587" y="143980"/>
                      <a:pt x="120873" y="173489"/>
                      <a:pt x="148727" y="148730"/>
                    </a:cubicBezTo>
                    <a:cubicBezTo>
                      <a:pt x="160372" y="138379"/>
                      <a:pt x="168815" y="124322"/>
                      <a:pt x="181778" y="115680"/>
                    </a:cubicBezTo>
                    <a:lnTo>
                      <a:pt x="231354" y="82629"/>
                    </a:lnTo>
                    <a:lnTo>
                      <a:pt x="264404" y="60595"/>
                    </a:lnTo>
                    <a:cubicBezTo>
                      <a:pt x="269913" y="56923"/>
                      <a:pt x="274649" y="51673"/>
                      <a:pt x="280930" y="49579"/>
                    </a:cubicBezTo>
                    <a:cubicBezTo>
                      <a:pt x="337805" y="30620"/>
                      <a:pt x="289618" y="44493"/>
                      <a:pt x="352539" y="33053"/>
                    </a:cubicBezTo>
                    <a:cubicBezTo>
                      <a:pt x="370860" y="29722"/>
                      <a:pt x="390368" y="22280"/>
                      <a:pt x="407624" y="16528"/>
                    </a:cubicBezTo>
                    <a:lnTo>
                      <a:pt x="424149" y="11020"/>
                    </a:lnTo>
                    <a:cubicBezTo>
                      <a:pt x="438586" y="1395"/>
                      <a:pt x="444649" y="-10323"/>
                      <a:pt x="446183" y="16528"/>
                    </a:cubicBezTo>
                    <a:cubicBezTo>
                      <a:pt x="449537" y="75218"/>
                      <a:pt x="449855" y="134041"/>
                      <a:pt x="451691" y="192798"/>
                    </a:cubicBezTo>
                    <a:cubicBezTo>
                      <a:pt x="449855" y="235029"/>
                      <a:pt x="449091" y="277321"/>
                      <a:pt x="446183" y="319492"/>
                    </a:cubicBezTo>
                    <a:cubicBezTo>
                      <a:pt x="443925" y="352237"/>
                      <a:pt x="442019" y="345083"/>
                      <a:pt x="435166" y="369068"/>
                    </a:cubicBezTo>
                    <a:cubicBezTo>
                      <a:pt x="433086" y="376347"/>
                      <a:pt x="432639" y="384143"/>
                      <a:pt x="429657" y="391101"/>
                    </a:cubicBezTo>
                    <a:cubicBezTo>
                      <a:pt x="427049" y="397186"/>
                      <a:pt x="421926" y="401879"/>
                      <a:pt x="418641" y="407627"/>
                    </a:cubicBezTo>
                    <a:cubicBezTo>
                      <a:pt x="414567" y="414756"/>
                      <a:pt x="411698" y="422531"/>
                      <a:pt x="407624" y="429660"/>
                    </a:cubicBezTo>
                    <a:cubicBezTo>
                      <a:pt x="404339" y="435408"/>
                      <a:pt x="399777" y="440374"/>
                      <a:pt x="396607" y="446186"/>
                    </a:cubicBezTo>
                    <a:cubicBezTo>
                      <a:pt x="359115" y="514921"/>
                      <a:pt x="388721" y="469031"/>
                      <a:pt x="363556" y="506779"/>
                    </a:cubicBezTo>
                    <a:cubicBezTo>
                      <a:pt x="361720" y="512287"/>
                      <a:pt x="360868" y="518228"/>
                      <a:pt x="358048" y="523304"/>
                    </a:cubicBezTo>
                    <a:cubicBezTo>
                      <a:pt x="351618" y="534878"/>
                      <a:pt x="336014" y="556354"/>
                      <a:pt x="336014" y="556354"/>
                    </a:cubicBezTo>
                    <a:cubicBezTo>
                      <a:pt x="334178" y="561863"/>
                      <a:pt x="333287" y="567782"/>
                      <a:pt x="330506" y="572880"/>
                    </a:cubicBezTo>
                    <a:cubicBezTo>
                      <a:pt x="312444" y="605992"/>
                      <a:pt x="307606" y="608866"/>
                      <a:pt x="291947" y="633473"/>
                    </a:cubicBezTo>
                    <a:cubicBezTo>
                      <a:pt x="279961" y="652308"/>
                      <a:pt x="263973" y="681181"/>
                      <a:pt x="247879" y="699574"/>
                    </a:cubicBezTo>
                    <a:cubicBezTo>
                      <a:pt x="241039" y="707391"/>
                      <a:pt x="232745" y="713844"/>
                      <a:pt x="225845" y="721607"/>
                    </a:cubicBezTo>
                    <a:cubicBezTo>
                      <a:pt x="218034" y="730394"/>
                      <a:pt x="212125" y="740836"/>
                      <a:pt x="203812" y="749150"/>
                    </a:cubicBezTo>
                    <a:cubicBezTo>
                      <a:pt x="199131" y="753831"/>
                      <a:pt x="192372" y="755929"/>
                      <a:pt x="187286" y="760167"/>
                    </a:cubicBezTo>
                    <a:cubicBezTo>
                      <a:pt x="168982" y="775420"/>
                      <a:pt x="156271" y="795674"/>
                      <a:pt x="143219" y="815251"/>
                    </a:cubicBezTo>
                    <a:cubicBezTo>
                      <a:pt x="150564" y="826268"/>
                      <a:pt x="173197" y="837709"/>
                      <a:pt x="165253" y="848301"/>
                    </a:cubicBezTo>
                    <a:cubicBezTo>
                      <a:pt x="159744" y="855646"/>
                      <a:pt x="154063" y="862864"/>
                      <a:pt x="148727" y="870335"/>
                    </a:cubicBezTo>
                    <a:cubicBezTo>
                      <a:pt x="144879" y="875722"/>
                      <a:pt x="142631" y="882431"/>
                      <a:pt x="137710" y="886860"/>
                    </a:cubicBezTo>
                    <a:cubicBezTo>
                      <a:pt x="124062" y="899143"/>
                      <a:pt x="106626" y="906928"/>
                      <a:pt x="93643" y="919911"/>
                    </a:cubicBezTo>
                    <a:cubicBezTo>
                      <a:pt x="81459" y="932095"/>
                      <a:pt x="75932" y="939783"/>
                      <a:pt x="60592" y="947453"/>
                    </a:cubicBezTo>
                    <a:cubicBezTo>
                      <a:pt x="55399" y="950050"/>
                      <a:pt x="49575" y="951126"/>
                      <a:pt x="44067" y="952962"/>
                    </a:cubicBezTo>
                    <a:cubicBezTo>
                      <a:pt x="56721" y="826422"/>
                      <a:pt x="51017" y="879395"/>
                      <a:pt x="60592" y="793217"/>
                    </a:cubicBezTo>
                    <a:lnTo>
                      <a:pt x="66101" y="743641"/>
                    </a:lnTo>
                    <a:cubicBezTo>
                      <a:pt x="70656" y="647974"/>
                      <a:pt x="68097" y="650558"/>
                      <a:pt x="77118" y="578388"/>
                    </a:cubicBezTo>
                    <a:cubicBezTo>
                      <a:pt x="78728" y="565505"/>
                      <a:pt x="80080" y="552560"/>
                      <a:pt x="82626" y="539829"/>
                    </a:cubicBezTo>
                    <a:cubicBezTo>
                      <a:pt x="83765" y="534135"/>
                      <a:pt x="86727" y="528937"/>
                      <a:pt x="88135" y="523304"/>
                    </a:cubicBezTo>
                    <a:cubicBezTo>
                      <a:pt x="97232" y="486916"/>
                      <a:pt x="90776" y="482179"/>
                      <a:pt x="115677" y="440677"/>
                    </a:cubicBezTo>
                    <a:cubicBezTo>
                      <a:pt x="139018" y="401774"/>
                      <a:pt x="126258" y="422052"/>
                      <a:pt x="154236" y="380085"/>
                    </a:cubicBezTo>
                    <a:cubicBezTo>
                      <a:pt x="157908" y="374576"/>
                      <a:pt x="162292" y="369481"/>
                      <a:pt x="165253" y="363559"/>
                    </a:cubicBezTo>
                    <a:cubicBezTo>
                      <a:pt x="177078" y="339911"/>
                      <a:pt x="177236" y="338187"/>
                      <a:pt x="192795" y="313983"/>
                    </a:cubicBezTo>
                    <a:cubicBezTo>
                      <a:pt x="203535" y="297276"/>
                      <a:pt x="208814" y="274625"/>
                      <a:pt x="225845" y="264407"/>
                    </a:cubicBezTo>
                    <a:lnTo>
                      <a:pt x="253388" y="247882"/>
                    </a:lnTo>
                    <a:cubicBezTo>
                      <a:pt x="257060" y="242374"/>
                      <a:pt x="259723" y="236038"/>
                      <a:pt x="264404" y="231357"/>
                    </a:cubicBezTo>
                    <a:cubicBezTo>
                      <a:pt x="269085" y="226676"/>
                      <a:pt x="275543" y="224188"/>
                      <a:pt x="280930" y="220340"/>
                    </a:cubicBezTo>
                    <a:cubicBezTo>
                      <a:pt x="288400" y="215004"/>
                      <a:pt x="296471" y="210307"/>
                      <a:pt x="302963" y="203815"/>
                    </a:cubicBezTo>
                    <a:cubicBezTo>
                      <a:pt x="309455" y="197323"/>
                      <a:pt x="312627" y="187881"/>
                      <a:pt x="319489" y="181781"/>
                    </a:cubicBezTo>
                    <a:cubicBezTo>
                      <a:pt x="329385" y="172984"/>
                      <a:pt x="352539" y="159747"/>
                      <a:pt x="352539" y="159747"/>
                    </a:cubicBezTo>
                    <a:cubicBezTo>
                      <a:pt x="378894" y="120215"/>
                      <a:pt x="365211" y="136060"/>
                      <a:pt x="391098" y="110171"/>
                    </a:cubicBezTo>
                    <a:lnTo>
                      <a:pt x="402115" y="77121"/>
                    </a:lnTo>
                    <a:cubicBezTo>
                      <a:pt x="403951" y="71612"/>
                      <a:pt x="403518" y="64701"/>
                      <a:pt x="407624" y="60595"/>
                    </a:cubicBezTo>
                    <a:cubicBezTo>
                      <a:pt x="413132" y="55087"/>
                      <a:pt x="418165" y="49057"/>
                      <a:pt x="424149" y="44070"/>
                    </a:cubicBezTo>
                    <a:cubicBezTo>
                      <a:pt x="438592" y="32034"/>
                      <a:pt x="435055" y="33053"/>
                      <a:pt x="446183" y="33053"/>
                    </a:cubicBezTo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  <p:sp>
            <p:nvSpPr>
              <p:cNvPr id="123" name="Forma libre 122"/>
              <p:cNvSpPr/>
              <p:nvPr/>
            </p:nvSpPr>
            <p:spPr>
              <a:xfrm rot="1814321">
                <a:off x="4916998" y="2331938"/>
                <a:ext cx="461605" cy="1270752"/>
              </a:xfrm>
              <a:custGeom>
                <a:avLst/>
                <a:gdLst>
                  <a:gd name="connsiteX0" fmla="*/ 25237 w 581589"/>
                  <a:gd name="connsiteY0" fmla="*/ 776689 h 1217364"/>
                  <a:gd name="connsiteX1" fmla="*/ 8712 w 581589"/>
                  <a:gd name="connsiteY1" fmla="*/ 721605 h 1217364"/>
                  <a:gd name="connsiteX2" fmla="*/ 3204 w 581589"/>
                  <a:gd name="connsiteY2" fmla="*/ 705080 h 1217364"/>
                  <a:gd name="connsiteX3" fmla="*/ 14220 w 581589"/>
                  <a:gd name="connsiteY3" fmla="*/ 435166 h 1217364"/>
                  <a:gd name="connsiteX4" fmla="*/ 19729 w 581589"/>
                  <a:gd name="connsiteY4" fmla="*/ 418641 h 1217364"/>
                  <a:gd name="connsiteX5" fmla="*/ 25237 w 581589"/>
                  <a:gd name="connsiteY5" fmla="*/ 319489 h 1217364"/>
                  <a:gd name="connsiteX6" fmla="*/ 36254 w 581589"/>
                  <a:gd name="connsiteY6" fmla="*/ 302964 h 1217364"/>
                  <a:gd name="connsiteX7" fmla="*/ 41763 w 581589"/>
                  <a:gd name="connsiteY7" fmla="*/ 286439 h 1217364"/>
                  <a:gd name="connsiteX8" fmla="*/ 74813 w 581589"/>
                  <a:gd name="connsiteY8" fmla="*/ 253388 h 1217364"/>
                  <a:gd name="connsiteX9" fmla="*/ 102355 w 581589"/>
                  <a:gd name="connsiteY9" fmla="*/ 220337 h 1217364"/>
                  <a:gd name="connsiteX10" fmla="*/ 124389 w 581589"/>
                  <a:gd name="connsiteY10" fmla="*/ 187287 h 1217364"/>
                  <a:gd name="connsiteX11" fmla="*/ 135406 w 581589"/>
                  <a:gd name="connsiteY11" fmla="*/ 170762 h 1217364"/>
                  <a:gd name="connsiteX12" fmla="*/ 151931 w 581589"/>
                  <a:gd name="connsiteY12" fmla="*/ 165253 h 1217364"/>
                  <a:gd name="connsiteX13" fmla="*/ 190490 w 581589"/>
                  <a:gd name="connsiteY13" fmla="*/ 121186 h 1217364"/>
                  <a:gd name="connsiteX14" fmla="*/ 212524 w 581589"/>
                  <a:gd name="connsiteY14" fmla="*/ 88135 h 1217364"/>
                  <a:gd name="connsiteX15" fmla="*/ 245575 w 581589"/>
                  <a:gd name="connsiteY15" fmla="*/ 60593 h 1217364"/>
                  <a:gd name="connsiteX16" fmla="*/ 262100 w 581589"/>
                  <a:gd name="connsiteY16" fmla="*/ 49576 h 1217364"/>
                  <a:gd name="connsiteX17" fmla="*/ 278625 w 581589"/>
                  <a:gd name="connsiteY17" fmla="*/ 33051 h 1217364"/>
                  <a:gd name="connsiteX18" fmla="*/ 295151 w 581589"/>
                  <a:gd name="connsiteY18" fmla="*/ 22034 h 1217364"/>
                  <a:gd name="connsiteX19" fmla="*/ 311676 w 581589"/>
                  <a:gd name="connsiteY19" fmla="*/ 5508 h 1217364"/>
                  <a:gd name="connsiteX20" fmla="*/ 328201 w 581589"/>
                  <a:gd name="connsiteY20" fmla="*/ 0 h 1217364"/>
                  <a:gd name="connsiteX21" fmla="*/ 355743 w 581589"/>
                  <a:gd name="connsiteY21" fmla="*/ 27542 h 1217364"/>
                  <a:gd name="connsiteX22" fmla="*/ 388794 w 581589"/>
                  <a:gd name="connsiteY22" fmla="*/ 55084 h 1217364"/>
                  <a:gd name="connsiteX23" fmla="*/ 416336 w 581589"/>
                  <a:gd name="connsiteY23" fmla="*/ 88135 h 1217364"/>
                  <a:gd name="connsiteX24" fmla="*/ 443878 w 581589"/>
                  <a:gd name="connsiteY24" fmla="*/ 137711 h 1217364"/>
                  <a:gd name="connsiteX25" fmla="*/ 454895 w 581589"/>
                  <a:gd name="connsiteY25" fmla="*/ 154236 h 1217364"/>
                  <a:gd name="connsiteX26" fmla="*/ 465912 w 581589"/>
                  <a:gd name="connsiteY26" fmla="*/ 170762 h 1217364"/>
                  <a:gd name="connsiteX27" fmla="*/ 482437 w 581589"/>
                  <a:gd name="connsiteY27" fmla="*/ 187287 h 1217364"/>
                  <a:gd name="connsiteX28" fmla="*/ 487946 w 581589"/>
                  <a:gd name="connsiteY28" fmla="*/ 203812 h 1217364"/>
                  <a:gd name="connsiteX29" fmla="*/ 504471 w 581589"/>
                  <a:gd name="connsiteY29" fmla="*/ 225846 h 1217364"/>
                  <a:gd name="connsiteX30" fmla="*/ 515488 w 581589"/>
                  <a:gd name="connsiteY30" fmla="*/ 242371 h 1217364"/>
                  <a:gd name="connsiteX31" fmla="*/ 537522 w 581589"/>
                  <a:gd name="connsiteY31" fmla="*/ 291947 h 1217364"/>
                  <a:gd name="connsiteX32" fmla="*/ 548539 w 581589"/>
                  <a:gd name="connsiteY32" fmla="*/ 324998 h 1217364"/>
                  <a:gd name="connsiteX33" fmla="*/ 554047 w 581589"/>
                  <a:gd name="connsiteY33" fmla="*/ 341523 h 1217364"/>
                  <a:gd name="connsiteX34" fmla="*/ 559555 w 581589"/>
                  <a:gd name="connsiteY34" fmla="*/ 446183 h 1217364"/>
                  <a:gd name="connsiteX35" fmla="*/ 570572 w 581589"/>
                  <a:gd name="connsiteY35" fmla="*/ 501268 h 1217364"/>
                  <a:gd name="connsiteX36" fmla="*/ 581589 w 581589"/>
                  <a:gd name="connsiteY36" fmla="*/ 556352 h 1217364"/>
                  <a:gd name="connsiteX37" fmla="*/ 576081 w 581589"/>
                  <a:gd name="connsiteY37" fmla="*/ 743639 h 1217364"/>
                  <a:gd name="connsiteX38" fmla="*/ 565064 w 581589"/>
                  <a:gd name="connsiteY38" fmla="*/ 776689 h 1217364"/>
                  <a:gd name="connsiteX39" fmla="*/ 559555 w 581589"/>
                  <a:gd name="connsiteY39" fmla="*/ 793215 h 1217364"/>
                  <a:gd name="connsiteX40" fmla="*/ 554047 w 581589"/>
                  <a:gd name="connsiteY40" fmla="*/ 837282 h 1217364"/>
                  <a:gd name="connsiteX41" fmla="*/ 520996 w 581589"/>
                  <a:gd name="connsiteY41" fmla="*/ 892366 h 1217364"/>
                  <a:gd name="connsiteX42" fmla="*/ 493454 w 581589"/>
                  <a:gd name="connsiteY42" fmla="*/ 941942 h 1217364"/>
                  <a:gd name="connsiteX43" fmla="*/ 476929 w 581589"/>
                  <a:gd name="connsiteY43" fmla="*/ 952959 h 1217364"/>
                  <a:gd name="connsiteX44" fmla="*/ 443878 w 581589"/>
                  <a:gd name="connsiteY44" fmla="*/ 1002535 h 1217364"/>
                  <a:gd name="connsiteX45" fmla="*/ 432861 w 581589"/>
                  <a:gd name="connsiteY45" fmla="*/ 1019060 h 1217364"/>
                  <a:gd name="connsiteX46" fmla="*/ 421845 w 581589"/>
                  <a:gd name="connsiteY46" fmla="*/ 1035586 h 1217364"/>
                  <a:gd name="connsiteX47" fmla="*/ 405319 w 581589"/>
                  <a:gd name="connsiteY47" fmla="*/ 1052111 h 1217364"/>
                  <a:gd name="connsiteX48" fmla="*/ 383285 w 581589"/>
                  <a:gd name="connsiteY48" fmla="*/ 1085162 h 1217364"/>
                  <a:gd name="connsiteX49" fmla="*/ 366760 w 581589"/>
                  <a:gd name="connsiteY49" fmla="*/ 1101687 h 1217364"/>
                  <a:gd name="connsiteX50" fmla="*/ 355743 w 581589"/>
                  <a:gd name="connsiteY50" fmla="*/ 1118212 h 1217364"/>
                  <a:gd name="connsiteX51" fmla="*/ 333710 w 581589"/>
                  <a:gd name="connsiteY51" fmla="*/ 1134737 h 1217364"/>
                  <a:gd name="connsiteX52" fmla="*/ 328201 w 581589"/>
                  <a:gd name="connsiteY52" fmla="*/ 1151263 h 1217364"/>
                  <a:gd name="connsiteX53" fmla="*/ 311676 w 581589"/>
                  <a:gd name="connsiteY53" fmla="*/ 1167788 h 1217364"/>
                  <a:gd name="connsiteX54" fmla="*/ 300659 w 581589"/>
                  <a:gd name="connsiteY54" fmla="*/ 1184313 h 1217364"/>
                  <a:gd name="connsiteX55" fmla="*/ 295151 w 581589"/>
                  <a:gd name="connsiteY55" fmla="*/ 1200839 h 1217364"/>
                  <a:gd name="connsiteX56" fmla="*/ 278625 w 581589"/>
                  <a:gd name="connsiteY56" fmla="*/ 1206347 h 1217364"/>
                  <a:gd name="connsiteX57" fmla="*/ 262100 w 581589"/>
                  <a:gd name="connsiteY57" fmla="*/ 1217364 h 1217364"/>
                  <a:gd name="connsiteX58" fmla="*/ 223541 w 581589"/>
                  <a:gd name="connsiteY58" fmla="*/ 1162280 h 1217364"/>
                  <a:gd name="connsiteX59" fmla="*/ 212524 w 581589"/>
                  <a:gd name="connsiteY59" fmla="*/ 1145754 h 1217364"/>
                  <a:gd name="connsiteX60" fmla="*/ 195999 w 581589"/>
                  <a:gd name="connsiteY60" fmla="*/ 1134737 h 1217364"/>
                  <a:gd name="connsiteX61" fmla="*/ 173965 w 581589"/>
                  <a:gd name="connsiteY61" fmla="*/ 1101687 h 1217364"/>
                  <a:gd name="connsiteX62" fmla="*/ 157440 w 581589"/>
                  <a:gd name="connsiteY62" fmla="*/ 1079653 h 1217364"/>
                  <a:gd name="connsiteX63" fmla="*/ 135406 w 581589"/>
                  <a:gd name="connsiteY63" fmla="*/ 1046602 h 1217364"/>
                  <a:gd name="connsiteX64" fmla="*/ 107864 w 581589"/>
                  <a:gd name="connsiteY64" fmla="*/ 991518 h 1217364"/>
                  <a:gd name="connsiteX65" fmla="*/ 96847 w 581589"/>
                  <a:gd name="connsiteY65" fmla="*/ 974993 h 1217364"/>
                  <a:gd name="connsiteX66" fmla="*/ 85830 w 581589"/>
                  <a:gd name="connsiteY66" fmla="*/ 958468 h 1217364"/>
                  <a:gd name="connsiteX67" fmla="*/ 63796 w 581589"/>
                  <a:gd name="connsiteY67" fmla="*/ 908892 h 1217364"/>
                  <a:gd name="connsiteX68" fmla="*/ 58288 w 581589"/>
                  <a:gd name="connsiteY68" fmla="*/ 892366 h 1217364"/>
                  <a:gd name="connsiteX69" fmla="*/ 47271 w 581589"/>
                  <a:gd name="connsiteY69" fmla="*/ 875841 h 1217364"/>
                  <a:gd name="connsiteX70" fmla="*/ 25237 w 581589"/>
                  <a:gd name="connsiteY70" fmla="*/ 826265 h 1217364"/>
                  <a:gd name="connsiteX71" fmla="*/ 14220 w 581589"/>
                  <a:gd name="connsiteY71" fmla="*/ 793215 h 1217364"/>
                  <a:gd name="connsiteX72" fmla="*/ 8712 w 581589"/>
                  <a:gd name="connsiteY72" fmla="*/ 776689 h 1217364"/>
                  <a:gd name="connsiteX73" fmla="*/ 25237 w 581589"/>
                  <a:gd name="connsiteY73" fmla="*/ 776689 h 121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581589" h="1217364">
                    <a:moveTo>
                      <a:pt x="25237" y="776689"/>
                    </a:moveTo>
                    <a:cubicBezTo>
                      <a:pt x="16912" y="743386"/>
                      <a:pt x="22124" y="761842"/>
                      <a:pt x="8712" y="721605"/>
                    </a:cubicBezTo>
                    <a:lnTo>
                      <a:pt x="3204" y="705080"/>
                    </a:lnTo>
                    <a:cubicBezTo>
                      <a:pt x="5517" y="600984"/>
                      <a:pt x="-11023" y="523516"/>
                      <a:pt x="14220" y="435166"/>
                    </a:cubicBezTo>
                    <a:cubicBezTo>
                      <a:pt x="15815" y="429583"/>
                      <a:pt x="17893" y="424149"/>
                      <a:pt x="19729" y="418641"/>
                    </a:cubicBezTo>
                    <a:cubicBezTo>
                      <a:pt x="21565" y="385590"/>
                      <a:pt x="20556" y="352258"/>
                      <a:pt x="25237" y="319489"/>
                    </a:cubicBezTo>
                    <a:cubicBezTo>
                      <a:pt x="26173" y="312935"/>
                      <a:pt x="33293" y="308885"/>
                      <a:pt x="36254" y="302964"/>
                    </a:cubicBezTo>
                    <a:cubicBezTo>
                      <a:pt x="38851" y="297771"/>
                      <a:pt x="38198" y="291022"/>
                      <a:pt x="41763" y="286439"/>
                    </a:cubicBezTo>
                    <a:cubicBezTo>
                      <a:pt x="51328" y="274141"/>
                      <a:pt x="66171" y="266351"/>
                      <a:pt x="74813" y="253388"/>
                    </a:cubicBezTo>
                    <a:cubicBezTo>
                      <a:pt x="114180" y="194339"/>
                      <a:pt x="52873" y="283957"/>
                      <a:pt x="102355" y="220337"/>
                    </a:cubicBezTo>
                    <a:cubicBezTo>
                      <a:pt x="110484" y="209886"/>
                      <a:pt x="117044" y="198304"/>
                      <a:pt x="124389" y="187287"/>
                    </a:cubicBezTo>
                    <a:cubicBezTo>
                      <a:pt x="128061" y="181779"/>
                      <a:pt x="129126" y="172856"/>
                      <a:pt x="135406" y="170762"/>
                    </a:cubicBezTo>
                    <a:lnTo>
                      <a:pt x="151931" y="165253"/>
                    </a:lnTo>
                    <a:cubicBezTo>
                      <a:pt x="177637" y="126694"/>
                      <a:pt x="162948" y="139546"/>
                      <a:pt x="190490" y="121186"/>
                    </a:cubicBezTo>
                    <a:cubicBezTo>
                      <a:pt x="197835" y="110169"/>
                      <a:pt x="201507" y="95480"/>
                      <a:pt x="212524" y="88135"/>
                    </a:cubicBezTo>
                    <a:cubicBezTo>
                      <a:pt x="253552" y="60782"/>
                      <a:pt x="203162" y="95937"/>
                      <a:pt x="245575" y="60593"/>
                    </a:cubicBezTo>
                    <a:cubicBezTo>
                      <a:pt x="250661" y="56355"/>
                      <a:pt x="257014" y="53814"/>
                      <a:pt x="262100" y="49576"/>
                    </a:cubicBezTo>
                    <a:cubicBezTo>
                      <a:pt x="268084" y="44589"/>
                      <a:pt x="272641" y="38038"/>
                      <a:pt x="278625" y="33051"/>
                    </a:cubicBezTo>
                    <a:cubicBezTo>
                      <a:pt x="283711" y="28813"/>
                      <a:pt x="290065" y="26272"/>
                      <a:pt x="295151" y="22034"/>
                    </a:cubicBezTo>
                    <a:cubicBezTo>
                      <a:pt x="301136" y="17047"/>
                      <a:pt x="305194" y="9829"/>
                      <a:pt x="311676" y="5508"/>
                    </a:cubicBezTo>
                    <a:cubicBezTo>
                      <a:pt x="316507" y="2287"/>
                      <a:pt x="322693" y="1836"/>
                      <a:pt x="328201" y="0"/>
                    </a:cubicBezTo>
                    <a:cubicBezTo>
                      <a:pt x="372272" y="29381"/>
                      <a:pt x="319016" y="-9183"/>
                      <a:pt x="355743" y="27542"/>
                    </a:cubicBezTo>
                    <a:cubicBezTo>
                      <a:pt x="399064" y="70862"/>
                      <a:pt x="343686" y="953"/>
                      <a:pt x="388794" y="55084"/>
                    </a:cubicBezTo>
                    <a:cubicBezTo>
                      <a:pt x="427138" y="101098"/>
                      <a:pt x="368060" y="39859"/>
                      <a:pt x="416336" y="88135"/>
                    </a:cubicBezTo>
                    <a:cubicBezTo>
                      <a:pt x="426032" y="117220"/>
                      <a:pt x="418625" y="99831"/>
                      <a:pt x="443878" y="137711"/>
                    </a:cubicBezTo>
                    <a:lnTo>
                      <a:pt x="454895" y="154236"/>
                    </a:lnTo>
                    <a:cubicBezTo>
                      <a:pt x="458567" y="159745"/>
                      <a:pt x="461231" y="166081"/>
                      <a:pt x="465912" y="170762"/>
                    </a:cubicBezTo>
                    <a:lnTo>
                      <a:pt x="482437" y="187287"/>
                    </a:lnTo>
                    <a:cubicBezTo>
                      <a:pt x="484273" y="192795"/>
                      <a:pt x="485065" y="198771"/>
                      <a:pt x="487946" y="203812"/>
                    </a:cubicBezTo>
                    <a:cubicBezTo>
                      <a:pt x="492501" y="211783"/>
                      <a:pt x="499135" y="218375"/>
                      <a:pt x="504471" y="225846"/>
                    </a:cubicBezTo>
                    <a:cubicBezTo>
                      <a:pt x="508319" y="231233"/>
                      <a:pt x="511816" y="236863"/>
                      <a:pt x="515488" y="242371"/>
                    </a:cubicBezTo>
                    <a:cubicBezTo>
                      <a:pt x="528599" y="281703"/>
                      <a:pt x="520063" y="265760"/>
                      <a:pt x="537522" y="291947"/>
                    </a:cubicBezTo>
                    <a:lnTo>
                      <a:pt x="548539" y="324998"/>
                    </a:lnTo>
                    <a:lnTo>
                      <a:pt x="554047" y="341523"/>
                    </a:lnTo>
                    <a:cubicBezTo>
                      <a:pt x="555883" y="376410"/>
                      <a:pt x="556769" y="411359"/>
                      <a:pt x="559555" y="446183"/>
                    </a:cubicBezTo>
                    <a:cubicBezTo>
                      <a:pt x="562071" y="477628"/>
                      <a:pt x="565228" y="474549"/>
                      <a:pt x="570572" y="501268"/>
                    </a:cubicBezTo>
                    <a:cubicBezTo>
                      <a:pt x="584078" y="568798"/>
                      <a:pt x="568795" y="505172"/>
                      <a:pt x="581589" y="556352"/>
                    </a:cubicBezTo>
                    <a:cubicBezTo>
                      <a:pt x="579753" y="618781"/>
                      <a:pt x="580752" y="681358"/>
                      <a:pt x="576081" y="743639"/>
                    </a:cubicBezTo>
                    <a:cubicBezTo>
                      <a:pt x="575213" y="755219"/>
                      <a:pt x="568736" y="765672"/>
                      <a:pt x="565064" y="776689"/>
                    </a:cubicBezTo>
                    <a:lnTo>
                      <a:pt x="559555" y="793215"/>
                    </a:lnTo>
                    <a:cubicBezTo>
                      <a:pt x="557719" y="807904"/>
                      <a:pt x="557637" y="822921"/>
                      <a:pt x="554047" y="837282"/>
                    </a:cubicBezTo>
                    <a:cubicBezTo>
                      <a:pt x="549924" y="853773"/>
                      <a:pt x="526921" y="880516"/>
                      <a:pt x="520996" y="892366"/>
                    </a:cubicBezTo>
                    <a:cubicBezTo>
                      <a:pt x="514740" y="904878"/>
                      <a:pt x="501754" y="932259"/>
                      <a:pt x="493454" y="941942"/>
                    </a:cubicBezTo>
                    <a:cubicBezTo>
                      <a:pt x="489146" y="946969"/>
                      <a:pt x="482437" y="949287"/>
                      <a:pt x="476929" y="952959"/>
                    </a:cubicBezTo>
                    <a:lnTo>
                      <a:pt x="443878" y="1002535"/>
                    </a:lnTo>
                    <a:lnTo>
                      <a:pt x="432861" y="1019060"/>
                    </a:lnTo>
                    <a:cubicBezTo>
                      <a:pt x="429189" y="1024569"/>
                      <a:pt x="426526" y="1030905"/>
                      <a:pt x="421845" y="1035586"/>
                    </a:cubicBezTo>
                    <a:cubicBezTo>
                      <a:pt x="416336" y="1041094"/>
                      <a:pt x="410102" y="1045962"/>
                      <a:pt x="405319" y="1052111"/>
                    </a:cubicBezTo>
                    <a:cubicBezTo>
                      <a:pt x="397190" y="1062563"/>
                      <a:pt x="392648" y="1075799"/>
                      <a:pt x="383285" y="1085162"/>
                    </a:cubicBezTo>
                    <a:cubicBezTo>
                      <a:pt x="377777" y="1090670"/>
                      <a:pt x="371747" y="1095703"/>
                      <a:pt x="366760" y="1101687"/>
                    </a:cubicBezTo>
                    <a:cubicBezTo>
                      <a:pt x="362522" y="1106773"/>
                      <a:pt x="360424" y="1113531"/>
                      <a:pt x="355743" y="1118212"/>
                    </a:cubicBezTo>
                    <a:cubicBezTo>
                      <a:pt x="349251" y="1124704"/>
                      <a:pt x="341054" y="1129229"/>
                      <a:pt x="333710" y="1134737"/>
                    </a:cubicBezTo>
                    <a:cubicBezTo>
                      <a:pt x="331874" y="1140246"/>
                      <a:pt x="331422" y="1146432"/>
                      <a:pt x="328201" y="1151263"/>
                    </a:cubicBezTo>
                    <a:cubicBezTo>
                      <a:pt x="323880" y="1157745"/>
                      <a:pt x="316663" y="1161804"/>
                      <a:pt x="311676" y="1167788"/>
                    </a:cubicBezTo>
                    <a:cubicBezTo>
                      <a:pt x="307438" y="1172874"/>
                      <a:pt x="304331" y="1178805"/>
                      <a:pt x="300659" y="1184313"/>
                    </a:cubicBezTo>
                    <a:cubicBezTo>
                      <a:pt x="298823" y="1189822"/>
                      <a:pt x="299257" y="1196733"/>
                      <a:pt x="295151" y="1200839"/>
                    </a:cubicBezTo>
                    <a:cubicBezTo>
                      <a:pt x="291045" y="1204945"/>
                      <a:pt x="283819" y="1203750"/>
                      <a:pt x="278625" y="1206347"/>
                    </a:cubicBezTo>
                    <a:cubicBezTo>
                      <a:pt x="272704" y="1209308"/>
                      <a:pt x="267608" y="1213692"/>
                      <a:pt x="262100" y="1217364"/>
                    </a:cubicBezTo>
                    <a:cubicBezTo>
                      <a:pt x="211434" y="1141365"/>
                      <a:pt x="264331" y="1219387"/>
                      <a:pt x="223541" y="1162280"/>
                    </a:cubicBezTo>
                    <a:cubicBezTo>
                      <a:pt x="219693" y="1156893"/>
                      <a:pt x="217205" y="1150436"/>
                      <a:pt x="212524" y="1145754"/>
                    </a:cubicBezTo>
                    <a:cubicBezTo>
                      <a:pt x="207843" y="1141073"/>
                      <a:pt x="201507" y="1138409"/>
                      <a:pt x="195999" y="1134737"/>
                    </a:cubicBezTo>
                    <a:cubicBezTo>
                      <a:pt x="188654" y="1123720"/>
                      <a:pt x="181909" y="1112280"/>
                      <a:pt x="173965" y="1101687"/>
                    </a:cubicBezTo>
                    <a:cubicBezTo>
                      <a:pt x="168457" y="1094342"/>
                      <a:pt x="162705" y="1087174"/>
                      <a:pt x="157440" y="1079653"/>
                    </a:cubicBezTo>
                    <a:cubicBezTo>
                      <a:pt x="149847" y="1068806"/>
                      <a:pt x="135406" y="1046602"/>
                      <a:pt x="135406" y="1046602"/>
                    </a:cubicBezTo>
                    <a:cubicBezTo>
                      <a:pt x="126687" y="1011724"/>
                      <a:pt x="134097" y="1030867"/>
                      <a:pt x="107864" y="991518"/>
                    </a:cubicBezTo>
                    <a:lnTo>
                      <a:pt x="96847" y="974993"/>
                    </a:lnTo>
                    <a:lnTo>
                      <a:pt x="85830" y="958468"/>
                    </a:lnTo>
                    <a:cubicBezTo>
                      <a:pt x="72719" y="919136"/>
                      <a:pt x="81255" y="935079"/>
                      <a:pt x="63796" y="908892"/>
                    </a:cubicBezTo>
                    <a:cubicBezTo>
                      <a:pt x="61960" y="903383"/>
                      <a:pt x="60885" y="897560"/>
                      <a:pt x="58288" y="892366"/>
                    </a:cubicBezTo>
                    <a:cubicBezTo>
                      <a:pt x="55327" y="886445"/>
                      <a:pt x="49960" y="881891"/>
                      <a:pt x="47271" y="875841"/>
                    </a:cubicBezTo>
                    <a:cubicBezTo>
                      <a:pt x="21050" y="816844"/>
                      <a:pt x="50170" y="863663"/>
                      <a:pt x="25237" y="826265"/>
                    </a:cubicBezTo>
                    <a:lnTo>
                      <a:pt x="14220" y="793215"/>
                    </a:lnTo>
                    <a:cubicBezTo>
                      <a:pt x="12384" y="787706"/>
                      <a:pt x="8712" y="782496"/>
                      <a:pt x="8712" y="776689"/>
                    </a:cubicBezTo>
                    <a:lnTo>
                      <a:pt x="25237" y="776689"/>
                    </a:lnTo>
                    <a:close/>
                  </a:path>
                </a:pathLst>
              </a:custGeom>
              <a:noFill/>
              <a:ln w="57150" cap="rnd" cmpd="sng" algn="ctr">
                <a:solidFill>
                  <a:srgbClr val="3E88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"/>
                  <a:cs typeface=""/>
                </a:endParaRPr>
              </a:p>
            </p:txBody>
          </p:sp>
        </p:grpSp>
        <p:sp>
          <p:nvSpPr>
            <p:cNvPr id="121" name="Forma libre 120"/>
            <p:cNvSpPr/>
            <p:nvPr/>
          </p:nvSpPr>
          <p:spPr>
            <a:xfrm>
              <a:off x="4819880" y="2467778"/>
              <a:ext cx="655503" cy="1019061"/>
            </a:xfrm>
            <a:custGeom>
              <a:avLst/>
              <a:gdLst>
                <a:gd name="connsiteX0" fmla="*/ 655503 w 655503"/>
                <a:gd name="connsiteY0" fmla="*/ 0 h 1019061"/>
                <a:gd name="connsiteX1" fmla="*/ 638978 w 655503"/>
                <a:gd name="connsiteY1" fmla="*/ 66102 h 1019061"/>
                <a:gd name="connsiteX2" fmla="*/ 616944 w 655503"/>
                <a:gd name="connsiteY2" fmla="*/ 99152 h 1019061"/>
                <a:gd name="connsiteX3" fmla="*/ 611436 w 655503"/>
                <a:gd name="connsiteY3" fmla="*/ 121186 h 1019061"/>
                <a:gd name="connsiteX4" fmla="*/ 605927 w 655503"/>
                <a:gd name="connsiteY4" fmla="*/ 148728 h 1019061"/>
                <a:gd name="connsiteX5" fmla="*/ 594910 w 655503"/>
                <a:gd name="connsiteY5" fmla="*/ 170762 h 1019061"/>
                <a:gd name="connsiteX6" fmla="*/ 578385 w 655503"/>
                <a:gd name="connsiteY6" fmla="*/ 203812 h 1019061"/>
                <a:gd name="connsiteX7" fmla="*/ 572877 w 655503"/>
                <a:gd name="connsiteY7" fmla="*/ 220338 h 1019061"/>
                <a:gd name="connsiteX8" fmla="*/ 550843 w 655503"/>
                <a:gd name="connsiteY8" fmla="*/ 253388 h 1019061"/>
                <a:gd name="connsiteX9" fmla="*/ 534318 w 655503"/>
                <a:gd name="connsiteY9" fmla="*/ 286439 h 1019061"/>
                <a:gd name="connsiteX10" fmla="*/ 523301 w 655503"/>
                <a:gd name="connsiteY10" fmla="*/ 324998 h 1019061"/>
                <a:gd name="connsiteX11" fmla="*/ 517792 w 655503"/>
                <a:gd name="connsiteY11" fmla="*/ 341523 h 1019061"/>
                <a:gd name="connsiteX12" fmla="*/ 501267 w 655503"/>
                <a:gd name="connsiteY12" fmla="*/ 352540 h 1019061"/>
                <a:gd name="connsiteX13" fmla="*/ 457200 w 655503"/>
                <a:gd name="connsiteY13" fmla="*/ 413133 h 1019061"/>
                <a:gd name="connsiteX14" fmla="*/ 440674 w 655503"/>
                <a:gd name="connsiteY14" fmla="*/ 435167 h 1019061"/>
                <a:gd name="connsiteX15" fmla="*/ 424149 w 655503"/>
                <a:gd name="connsiteY15" fmla="*/ 462709 h 1019061"/>
                <a:gd name="connsiteX16" fmla="*/ 391098 w 655503"/>
                <a:gd name="connsiteY16" fmla="*/ 523302 h 1019061"/>
                <a:gd name="connsiteX17" fmla="*/ 385590 w 655503"/>
                <a:gd name="connsiteY17" fmla="*/ 539827 h 1019061"/>
                <a:gd name="connsiteX18" fmla="*/ 380081 w 655503"/>
                <a:gd name="connsiteY18" fmla="*/ 583894 h 1019061"/>
                <a:gd name="connsiteX19" fmla="*/ 347031 w 655503"/>
                <a:gd name="connsiteY19" fmla="*/ 622453 h 1019061"/>
                <a:gd name="connsiteX20" fmla="*/ 324997 w 655503"/>
                <a:gd name="connsiteY20" fmla="*/ 655504 h 1019061"/>
                <a:gd name="connsiteX21" fmla="*/ 291947 w 655503"/>
                <a:gd name="connsiteY21" fmla="*/ 699571 h 1019061"/>
                <a:gd name="connsiteX22" fmla="*/ 253387 w 655503"/>
                <a:gd name="connsiteY22" fmla="*/ 738130 h 1019061"/>
                <a:gd name="connsiteX23" fmla="*/ 225845 w 655503"/>
                <a:gd name="connsiteY23" fmla="*/ 776689 h 1019061"/>
                <a:gd name="connsiteX24" fmla="*/ 220337 w 655503"/>
                <a:gd name="connsiteY24" fmla="*/ 793215 h 1019061"/>
                <a:gd name="connsiteX25" fmla="*/ 214828 w 655503"/>
                <a:gd name="connsiteY25" fmla="*/ 815249 h 1019061"/>
                <a:gd name="connsiteX26" fmla="*/ 198303 w 655503"/>
                <a:gd name="connsiteY26" fmla="*/ 826265 h 1019061"/>
                <a:gd name="connsiteX27" fmla="*/ 187286 w 655503"/>
                <a:gd name="connsiteY27" fmla="*/ 842791 h 1019061"/>
                <a:gd name="connsiteX28" fmla="*/ 165253 w 655503"/>
                <a:gd name="connsiteY28" fmla="*/ 859316 h 1019061"/>
                <a:gd name="connsiteX29" fmla="*/ 148727 w 655503"/>
                <a:gd name="connsiteY29" fmla="*/ 875841 h 1019061"/>
                <a:gd name="connsiteX30" fmla="*/ 126693 w 655503"/>
                <a:gd name="connsiteY30" fmla="*/ 892367 h 1019061"/>
                <a:gd name="connsiteX31" fmla="*/ 77118 w 655503"/>
                <a:gd name="connsiteY31" fmla="*/ 936434 h 1019061"/>
                <a:gd name="connsiteX32" fmla="*/ 55084 w 655503"/>
                <a:gd name="connsiteY32" fmla="*/ 963976 h 1019061"/>
                <a:gd name="connsiteX33" fmla="*/ 27542 w 655503"/>
                <a:gd name="connsiteY33" fmla="*/ 997027 h 1019061"/>
                <a:gd name="connsiteX34" fmla="*/ 11016 w 655503"/>
                <a:gd name="connsiteY34" fmla="*/ 1008044 h 1019061"/>
                <a:gd name="connsiteX35" fmla="*/ 0 w 655503"/>
                <a:gd name="connsiteY35" fmla="*/ 1019061 h 101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5503" h="1019061">
                  <a:moveTo>
                    <a:pt x="655503" y="0"/>
                  </a:moveTo>
                  <a:cubicBezTo>
                    <a:pt x="652750" y="16521"/>
                    <a:pt x="648678" y="51553"/>
                    <a:pt x="638978" y="66102"/>
                  </a:cubicBezTo>
                  <a:lnTo>
                    <a:pt x="616944" y="99152"/>
                  </a:lnTo>
                  <a:cubicBezTo>
                    <a:pt x="615108" y="106497"/>
                    <a:pt x="613078" y="113796"/>
                    <a:pt x="611436" y="121186"/>
                  </a:cubicBezTo>
                  <a:cubicBezTo>
                    <a:pt x="609405" y="130326"/>
                    <a:pt x="608888" y="139846"/>
                    <a:pt x="605927" y="148728"/>
                  </a:cubicBezTo>
                  <a:cubicBezTo>
                    <a:pt x="603330" y="156518"/>
                    <a:pt x="598145" y="163214"/>
                    <a:pt x="594910" y="170762"/>
                  </a:cubicBezTo>
                  <a:cubicBezTo>
                    <a:pt x="581227" y="202690"/>
                    <a:pt x="599557" y="172055"/>
                    <a:pt x="578385" y="203812"/>
                  </a:cubicBezTo>
                  <a:cubicBezTo>
                    <a:pt x="576549" y="209321"/>
                    <a:pt x="575697" y="215262"/>
                    <a:pt x="572877" y="220338"/>
                  </a:cubicBezTo>
                  <a:cubicBezTo>
                    <a:pt x="566447" y="231912"/>
                    <a:pt x="555030" y="240827"/>
                    <a:pt x="550843" y="253388"/>
                  </a:cubicBezTo>
                  <a:cubicBezTo>
                    <a:pt x="536997" y="294925"/>
                    <a:pt x="555673" y="243729"/>
                    <a:pt x="534318" y="286439"/>
                  </a:cubicBezTo>
                  <a:cubicBezTo>
                    <a:pt x="529912" y="295251"/>
                    <a:pt x="525657" y="316753"/>
                    <a:pt x="523301" y="324998"/>
                  </a:cubicBezTo>
                  <a:cubicBezTo>
                    <a:pt x="521706" y="330581"/>
                    <a:pt x="521419" y="336989"/>
                    <a:pt x="517792" y="341523"/>
                  </a:cubicBezTo>
                  <a:cubicBezTo>
                    <a:pt x="513656" y="346693"/>
                    <a:pt x="506775" y="348868"/>
                    <a:pt x="501267" y="352540"/>
                  </a:cubicBezTo>
                  <a:cubicBezTo>
                    <a:pt x="480067" y="384339"/>
                    <a:pt x="494216" y="363778"/>
                    <a:pt x="457200" y="413133"/>
                  </a:cubicBezTo>
                  <a:cubicBezTo>
                    <a:pt x="451691" y="420478"/>
                    <a:pt x="445398" y="427294"/>
                    <a:pt x="440674" y="435167"/>
                  </a:cubicBezTo>
                  <a:cubicBezTo>
                    <a:pt x="435166" y="444348"/>
                    <a:pt x="429225" y="453282"/>
                    <a:pt x="424149" y="462709"/>
                  </a:cubicBezTo>
                  <a:cubicBezTo>
                    <a:pt x="389157" y="527694"/>
                    <a:pt x="415255" y="487066"/>
                    <a:pt x="391098" y="523302"/>
                  </a:cubicBezTo>
                  <a:cubicBezTo>
                    <a:pt x="389262" y="528810"/>
                    <a:pt x="386629" y="534114"/>
                    <a:pt x="385590" y="539827"/>
                  </a:cubicBezTo>
                  <a:cubicBezTo>
                    <a:pt x="382942" y="554392"/>
                    <a:pt x="384762" y="569850"/>
                    <a:pt x="380081" y="583894"/>
                  </a:cubicBezTo>
                  <a:cubicBezTo>
                    <a:pt x="374970" y="599225"/>
                    <a:pt x="356397" y="610411"/>
                    <a:pt x="347031" y="622453"/>
                  </a:cubicBezTo>
                  <a:cubicBezTo>
                    <a:pt x="338902" y="632905"/>
                    <a:pt x="332342" y="644487"/>
                    <a:pt x="324997" y="655504"/>
                  </a:cubicBezTo>
                  <a:cubicBezTo>
                    <a:pt x="313192" y="673212"/>
                    <a:pt x="307934" y="682131"/>
                    <a:pt x="291947" y="699571"/>
                  </a:cubicBezTo>
                  <a:cubicBezTo>
                    <a:pt x="279664" y="712970"/>
                    <a:pt x="264293" y="723588"/>
                    <a:pt x="253387" y="738130"/>
                  </a:cubicBezTo>
                  <a:cubicBezTo>
                    <a:pt x="232890" y="765460"/>
                    <a:pt x="241955" y="752525"/>
                    <a:pt x="225845" y="776689"/>
                  </a:cubicBezTo>
                  <a:cubicBezTo>
                    <a:pt x="224009" y="782198"/>
                    <a:pt x="221932" y="787632"/>
                    <a:pt x="220337" y="793215"/>
                  </a:cubicBezTo>
                  <a:cubicBezTo>
                    <a:pt x="218257" y="800494"/>
                    <a:pt x="219028" y="808950"/>
                    <a:pt x="214828" y="815249"/>
                  </a:cubicBezTo>
                  <a:cubicBezTo>
                    <a:pt x="211156" y="820757"/>
                    <a:pt x="203811" y="822593"/>
                    <a:pt x="198303" y="826265"/>
                  </a:cubicBezTo>
                  <a:cubicBezTo>
                    <a:pt x="194631" y="831774"/>
                    <a:pt x="191967" y="838110"/>
                    <a:pt x="187286" y="842791"/>
                  </a:cubicBezTo>
                  <a:cubicBezTo>
                    <a:pt x="180795" y="849283"/>
                    <a:pt x="172223" y="853341"/>
                    <a:pt x="165253" y="859316"/>
                  </a:cubicBezTo>
                  <a:cubicBezTo>
                    <a:pt x="159338" y="864386"/>
                    <a:pt x="154642" y="870771"/>
                    <a:pt x="148727" y="875841"/>
                  </a:cubicBezTo>
                  <a:cubicBezTo>
                    <a:pt x="141756" y="881816"/>
                    <a:pt x="133517" y="886225"/>
                    <a:pt x="126693" y="892367"/>
                  </a:cubicBezTo>
                  <a:cubicBezTo>
                    <a:pt x="72792" y="940879"/>
                    <a:pt x="113477" y="912194"/>
                    <a:pt x="77118" y="936434"/>
                  </a:cubicBezTo>
                  <a:cubicBezTo>
                    <a:pt x="68074" y="963563"/>
                    <a:pt x="78083" y="944809"/>
                    <a:pt x="55084" y="963976"/>
                  </a:cubicBezTo>
                  <a:cubicBezTo>
                    <a:pt x="926" y="1009110"/>
                    <a:pt x="70884" y="953687"/>
                    <a:pt x="27542" y="997027"/>
                  </a:cubicBezTo>
                  <a:cubicBezTo>
                    <a:pt x="22860" y="1001708"/>
                    <a:pt x="16186" y="1003908"/>
                    <a:pt x="11016" y="1008044"/>
                  </a:cubicBezTo>
                  <a:cubicBezTo>
                    <a:pt x="6961" y="1011288"/>
                    <a:pt x="3672" y="1015389"/>
                    <a:pt x="0" y="1019061"/>
                  </a:cubicBezTo>
                </a:path>
              </a:pathLst>
            </a:custGeom>
            <a:noFill/>
            <a:ln w="57150" cap="rnd" cmpd="sng" algn="ctr">
              <a:solidFill>
                <a:srgbClr val="3E885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</p:grpSp>
      <p:sp>
        <p:nvSpPr>
          <p:cNvPr id="129" name="Almacenamiento de acceso directo 128"/>
          <p:cNvSpPr/>
          <p:nvPr/>
        </p:nvSpPr>
        <p:spPr>
          <a:xfrm rot="20441775">
            <a:off x="4935266" y="2980001"/>
            <a:ext cx="696157" cy="156277"/>
          </a:xfrm>
          <a:prstGeom prst="flowChartMagneticDrum">
            <a:avLst/>
          </a:prstGeom>
          <a:solidFill>
            <a:srgbClr val="8F6B3D"/>
          </a:solidFill>
          <a:ln w="19050" cap="rnd" cmpd="sng" algn="ctr">
            <a:solidFill>
              <a:srgbClr val="AB917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130" name="Almacenamiento de acceso directo 129"/>
          <p:cNvSpPr/>
          <p:nvPr/>
        </p:nvSpPr>
        <p:spPr>
          <a:xfrm rot="20441775">
            <a:off x="5521482" y="3476405"/>
            <a:ext cx="696157" cy="156277"/>
          </a:xfrm>
          <a:prstGeom prst="flowChartMagneticDrum">
            <a:avLst/>
          </a:prstGeom>
          <a:solidFill>
            <a:srgbClr val="8F6B3D"/>
          </a:solidFill>
          <a:ln w="19050" cap="rnd" cmpd="sng" algn="ctr">
            <a:solidFill>
              <a:srgbClr val="AB917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grpSp>
        <p:nvGrpSpPr>
          <p:cNvPr id="49" name="Agrupar 48"/>
          <p:cNvGrpSpPr/>
          <p:nvPr/>
        </p:nvGrpSpPr>
        <p:grpSpPr>
          <a:xfrm flipH="1">
            <a:off x="1352463" y="783343"/>
            <a:ext cx="8764989" cy="5392720"/>
            <a:chOff x="93261" y="885415"/>
            <a:chExt cx="8764989" cy="5392720"/>
          </a:xfrm>
        </p:grpSpPr>
        <p:sp>
          <p:nvSpPr>
            <p:cNvPr id="50" name="Terminador 49"/>
            <p:cNvSpPr/>
            <p:nvPr/>
          </p:nvSpPr>
          <p:spPr>
            <a:xfrm>
              <a:off x="6903720" y="1645920"/>
              <a:ext cx="563880" cy="182880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51" name="Terminador 50"/>
            <p:cNvSpPr/>
            <p:nvPr/>
          </p:nvSpPr>
          <p:spPr>
            <a:xfrm>
              <a:off x="6542655" y="1867979"/>
              <a:ext cx="563880" cy="159838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52" name="Terminador 51"/>
            <p:cNvSpPr/>
            <p:nvPr/>
          </p:nvSpPr>
          <p:spPr>
            <a:xfrm>
              <a:off x="7246620" y="1905000"/>
              <a:ext cx="563880" cy="182880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53" name="Terminador 52"/>
            <p:cNvSpPr/>
            <p:nvPr/>
          </p:nvSpPr>
          <p:spPr>
            <a:xfrm>
              <a:off x="7620000" y="2141955"/>
              <a:ext cx="563880" cy="182880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54" name="Terminador 53"/>
            <p:cNvSpPr/>
            <p:nvPr/>
          </p:nvSpPr>
          <p:spPr>
            <a:xfrm>
              <a:off x="6320132" y="1431893"/>
              <a:ext cx="563880" cy="182880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55" name="Terminador 54"/>
            <p:cNvSpPr/>
            <p:nvPr/>
          </p:nvSpPr>
          <p:spPr>
            <a:xfrm>
              <a:off x="4257478" y="5142765"/>
              <a:ext cx="563880" cy="182880"/>
            </a:xfrm>
            <a:prstGeom prst="flowChartTerminator">
              <a:avLst/>
            </a:prstGeom>
            <a:solidFill>
              <a:schemeClr val="accent4">
                <a:lumMod val="75000"/>
              </a:schemeClr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56" name="Terminador 55"/>
            <p:cNvSpPr/>
            <p:nvPr/>
          </p:nvSpPr>
          <p:spPr>
            <a:xfrm>
              <a:off x="5701782" y="5171910"/>
              <a:ext cx="563880" cy="182880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57" name="Terminador 56"/>
            <p:cNvSpPr/>
            <p:nvPr/>
          </p:nvSpPr>
          <p:spPr>
            <a:xfrm>
              <a:off x="4233480" y="5867400"/>
              <a:ext cx="563880" cy="182880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58" name="Terminador 57"/>
            <p:cNvSpPr/>
            <p:nvPr/>
          </p:nvSpPr>
          <p:spPr>
            <a:xfrm>
              <a:off x="4821358" y="5401845"/>
              <a:ext cx="563880" cy="182880"/>
            </a:xfrm>
            <a:prstGeom prst="flowChartTerminator">
              <a:avLst/>
            </a:prstGeom>
            <a:solidFill>
              <a:srgbClr val="92D050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59" name="Terminador 58"/>
            <p:cNvSpPr/>
            <p:nvPr/>
          </p:nvSpPr>
          <p:spPr>
            <a:xfrm>
              <a:off x="4980239" y="5034146"/>
              <a:ext cx="563880" cy="182880"/>
            </a:xfrm>
            <a:prstGeom prst="flowChartTerminator">
              <a:avLst/>
            </a:prstGeom>
            <a:solidFill>
              <a:schemeClr val="accent1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6945630" y="885415"/>
              <a:ext cx="1912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Bacterias </a:t>
              </a:r>
              <a:r>
                <a:rPr kumimoji="0" lang="es-ES_tradnl" sz="24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epimurales</a:t>
              </a:r>
              <a:endParaRPr kumimoji="0" lang="es-ES_tradnl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Terminador 60"/>
            <p:cNvSpPr/>
            <p:nvPr/>
          </p:nvSpPr>
          <p:spPr>
            <a:xfrm>
              <a:off x="5015098" y="5867400"/>
              <a:ext cx="563880" cy="182880"/>
            </a:xfrm>
            <a:prstGeom prst="flowChartTerminator">
              <a:avLst/>
            </a:prstGeom>
            <a:solidFill>
              <a:schemeClr val="accent1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62" name="Terminador 61"/>
            <p:cNvSpPr/>
            <p:nvPr/>
          </p:nvSpPr>
          <p:spPr>
            <a:xfrm>
              <a:off x="5773994" y="4749405"/>
              <a:ext cx="563880" cy="182880"/>
            </a:xfrm>
            <a:prstGeom prst="flowChartTerminator">
              <a:avLst/>
            </a:prstGeom>
            <a:solidFill>
              <a:schemeClr val="accent1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63" name="Terminador 62"/>
            <p:cNvSpPr/>
            <p:nvPr/>
          </p:nvSpPr>
          <p:spPr>
            <a:xfrm>
              <a:off x="3669600" y="5505083"/>
              <a:ext cx="563880" cy="182880"/>
            </a:xfrm>
            <a:prstGeom prst="flowChartTerminator">
              <a:avLst/>
            </a:prstGeom>
            <a:solidFill>
              <a:schemeClr val="accent1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64" name="Terminador 63"/>
            <p:cNvSpPr/>
            <p:nvPr/>
          </p:nvSpPr>
          <p:spPr>
            <a:xfrm>
              <a:off x="3660131" y="4793437"/>
              <a:ext cx="563880" cy="182880"/>
            </a:xfrm>
            <a:prstGeom prst="flowChartTerminator">
              <a:avLst/>
            </a:prstGeom>
            <a:solidFill>
              <a:schemeClr val="accent1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65" name="CuadroTexto 64"/>
            <p:cNvSpPr txBox="1"/>
            <p:nvPr/>
          </p:nvSpPr>
          <p:spPr>
            <a:xfrm>
              <a:off x="6181048" y="5142765"/>
              <a:ext cx="183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Bacterias</a:t>
              </a:r>
              <a:r>
                <a:rPr kumimoji="0" lang="es-ES_tradn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 </a:t>
              </a:r>
              <a:r>
                <a:rPr kumimoji="0" lang="es-ES_tradnl" sz="2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Libres</a:t>
              </a:r>
            </a:p>
          </p:txBody>
        </p:sp>
        <p:sp>
          <p:nvSpPr>
            <p:cNvPr id="66" name="Lágrima 65"/>
            <p:cNvSpPr/>
            <p:nvPr/>
          </p:nvSpPr>
          <p:spPr>
            <a:xfrm>
              <a:off x="2042614" y="5505083"/>
              <a:ext cx="637279" cy="773052"/>
            </a:xfrm>
            <a:prstGeom prst="teardrop">
              <a:avLst>
                <a:gd name="adj" fmla="val 122222"/>
              </a:avLst>
            </a:prstGeom>
            <a:solidFill>
              <a:schemeClr val="accent3">
                <a:lumMod val="50000"/>
              </a:schemeClr>
            </a:solidFill>
            <a:ln w="19050" cap="rnd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67" name="Lágrima 66"/>
            <p:cNvSpPr/>
            <p:nvPr/>
          </p:nvSpPr>
          <p:spPr>
            <a:xfrm rot="17211553">
              <a:off x="1557063" y="3354770"/>
              <a:ext cx="650330" cy="773052"/>
            </a:xfrm>
            <a:prstGeom prst="teardrop">
              <a:avLst>
                <a:gd name="adj" fmla="val 115132"/>
              </a:avLst>
            </a:prstGeom>
            <a:solidFill>
              <a:schemeClr val="accent3">
                <a:lumMod val="50000"/>
              </a:schemeClr>
            </a:solidFill>
            <a:ln w="19050" cap="rnd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68" name="Lágrima 67"/>
            <p:cNvSpPr/>
            <p:nvPr/>
          </p:nvSpPr>
          <p:spPr>
            <a:xfrm rot="2188895">
              <a:off x="1532388" y="4640793"/>
              <a:ext cx="740514" cy="786705"/>
            </a:xfrm>
            <a:prstGeom prst="teardrop">
              <a:avLst>
                <a:gd name="adj" fmla="val 122222"/>
              </a:avLst>
            </a:prstGeom>
            <a:solidFill>
              <a:schemeClr val="accent3">
                <a:lumMod val="50000"/>
              </a:schemeClr>
            </a:solidFill>
            <a:ln w="19050" cap="rnd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69" name="CuadroTexto 68"/>
            <p:cNvSpPr txBox="1"/>
            <p:nvPr/>
          </p:nvSpPr>
          <p:spPr>
            <a:xfrm>
              <a:off x="93261" y="5572762"/>
              <a:ext cx="18895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i="0" u="none" strike="noStrike" kern="0" normalizeH="0" baseline="0" noProof="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</a:rPr>
                <a:t>Protozoarios</a:t>
              </a:r>
              <a:r>
                <a:rPr kumimoji="0" lang="es-ES_tradnl" sz="2800" i="0" u="none" strike="noStrike" kern="0" normalizeH="0" baseline="0" noProof="0" dirty="0" smtClean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</a:rPr>
                <a:t> </a:t>
              </a:r>
              <a:endParaRPr kumimoji="0" lang="es-ES_tradnl" sz="2800" b="1" i="0" u="none" strike="noStrike" kern="0" cap="none" spc="0" normalizeH="0" baseline="0" noProof="0" dirty="0" smtClean="0">
                <a:ln w="22225">
                  <a:solidFill>
                    <a:srgbClr val="AB917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2267471" y="4167674"/>
              <a:ext cx="1615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</a:rPr>
                <a:t>Hongos</a:t>
              </a:r>
              <a:endParaRPr kumimoji="0" lang="es-ES_tradn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71" name="Terminador 70"/>
            <p:cNvSpPr/>
            <p:nvPr/>
          </p:nvSpPr>
          <p:spPr>
            <a:xfrm>
              <a:off x="6964680" y="2175940"/>
              <a:ext cx="563880" cy="159838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72" name="Rombo 71"/>
            <p:cNvSpPr/>
            <p:nvPr/>
          </p:nvSpPr>
          <p:spPr>
            <a:xfrm>
              <a:off x="4381141" y="4149114"/>
              <a:ext cx="318640" cy="410333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73" name="Rombo 72"/>
            <p:cNvSpPr/>
            <p:nvPr/>
          </p:nvSpPr>
          <p:spPr>
            <a:xfrm>
              <a:off x="3831030" y="4131099"/>
              <a:ext cx="318640" cy="410333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74" name="Rombo 73"/>
            <p:cNvSpPr/>
            <p:nvPr/>
          </p:nvSpPr>
          <p:spPr>
            <a:xfrm>
              <a:off x="4092652" y="3891605"/>
              <a:ext cx="318640" cy="410333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75" name="Rombo 74"/>
            <p:cNvSpPr/>
            <p:nvPr/>
          </p:nvSpPr>
          <p:spPr>
            <a:xfrm>
              <a:off x="3596808" y="3849209"/>
              <a:ext cx="318640" cy="410333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"/>
                <a:cs typeface=""/>
              </a:endParaRPr>
            </a:p>
          </p:txBody>
        </p:sp>
      </p:grpSp>
      <p:sp>
        <p:nvSpPr>
          <p:cNvPr id="131" name="Almacenamiento de acceso directo 130"/>
          <p:cNvSpPr/>
          <p:nvPr/>
        </p:nvSpPr>
        <p:spPr>
          <a:xfrm rot="1086863">
            <a:off x="4110787" y="3372976"/>
            <a:ext cx="696157" cy="156277"/>
          </a:xfrm>
          <a:prstGeom prst="flowChartMagneticDrum">
            <a:avLst/>
          </a:prstGeom>
          <a:solidFill>
            <a:srgbClr val="8F6B3D"/>
          </a:solidFill>
          <a:ln w="19050" cap="rnd" cmpd="sng" algn="ctr">
            <a:solidFill>
              <a:srgbClr val="AB917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132" name="Almacenamiento de acceso directo 131"/>
          <p:cNvSpPr/>
          <p:nvPr/>
        </p:nvSpPr>
        <p:spPr>
          <a:xfrm rot="3326034">
            <a:off x="6691030" y="3055982"/>
            <a:ext cx="696157" cy="156277"/>
          </a:xfrm>
          <a:prstGeom prst="flowChartMagneticDrum">
            <a:avLst/>
          </a:prstGeom>
          <a:solidFill>
            <a:srgbClr val="8F6B3D"/>
          </a:solidFill>
          <a:ln w="19050" cap="rnd" cmpd="sng" algn="ctr">
            <a:solidFill>
              <a:srgbClr val="AB917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133" name="Almacenamiento de acceso directo 132"/>
          <p:cNvSpPr/>
          <p:nvPr/>
        </p:nvSpPr>
        <p:spPr>
          <a:xfrm rot="1606579">
            <a:off x="5216748" y="3946814"/>
            <a:ext cx="696157" cy="156277"/>
          </a:xfrm>
          <a:prstGeom prst="flowChartMagneticDrum">
            <a:avLst/>
          </a:prstGeom>
          <a:solidFill>
            <a:srgbClr val="8F6B3D"/>
          </a:solidFill>
          <a:ln w="19050" cap="rnd" cmpd="sng" algn="ctr">
            <a:solidFill>
              <a:srgbClr val="AB917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134" name="Almacenamiento de acceso directo 133"/>
          <p:cNvSpPr/>
          <p:nvPr/>
        </p:nvSpPr>
        <p:spPr>
          <a:xfrm rot="4255656">
            <a:off x="3730035" y="3895763"/>
            <a:ext cx="696157" cy="156277"/>
          </a:xfrm>
          <a:prstGeom prst="flowChartMagneticDrum">
            <a:avLst/>
          </a:prstGeom>
          <a:solidFill>
            <a:srgbClr val="8F6B3D"/>
          </a:solidFill>
          <a:ln w="19050" cap="rnd" cmpd="sng" algn="ctr">
            <a:solidFill>
              <a:srgbClr val="AB917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135" name="Almacenamiento de acceso directo 134"/>
          <p:cNvSpPr/>
          <p:nvPr/>
        </p:nvSpPr>
        <p:spPr>
          <a:xfrm rot="20441775">
            <a:off x="6753671" y="3807452"/>
            <a:ext cx="696157" cy="156277"/>
          </a:xfrm>
          <a:prstGeom prst="flowChartMagneticDrum">
            <a:avLst/>
          </a:prstGeom>
          <a:solidFill>
            <a:srgbClr val="8F6B3D"/>
          </a:solidFill>
          <a:ln w="19050" cap="rnd" cmpd="sng" algn="ctr">
            <a:solidFill>
              <a:srgbClr val="AB917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03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73100"/>
            <a:ext cx="8596668" cy="876300"/>
          </a:xfrm>
        </p:spPr>
        <p:txBody>
          <a:bodyPr/>
          <a:lstStyle/>
          <a:p>
            <a:pPr algn="ctr"/>
            <a:r>
              <a:rPr lang="es-ES_tradnl" dirty="0" smtClean="0"/>
              <a:t>Factores que afectan el pH </a:t>
            </a:r>
            <a:r>
              <a:rPr lang="es-ES_tradnl" dirty="0" err="1" smtClean="0"/>
              <a:t>ruminal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16101"/>
            <a:ext cx="8596668" cy="4415762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Producción de ácidos</a:t>
            </a:r>
          </a:p>
          <a:p>
            <a:endParaRPr lang="es-ES_tradnl" sz="2800" dirty="0"/>
          </a:p>
          <a:p>
            <a:r>
              <a:rPr lang="es-ES_tradnl" sz="2800" dirty="0" smtClean="0"/>
              <a:t>Capacidad de neutralizar </a:t>
            </a:r>
          </a:p>
          <a:p>
            <a:pPr marL="0" indent="0">
              <a:buNone/>
            </a:pPr>
            <a:r>
              <a:rPr lang="es-ES_tradnl" sz="2800" dirty="0"/>
              <a:t> </a:t>
            </a:r>
            <a:r>
              <a:rPr lang="es-ES_tradnl" sz="2800" dirty="0" smtClean="0"/>
              <a:t>        ácidos en el rumen</a:t>
            </a:r>
          </a:p>
          <a:p>
            <a:endParaRPr lang="es-ES_tradnl" sz="2800" dirty="0"/>
          </a:p>
          <a:p>
            <a:r>
              <a:rPr lang="es-ES_tradnl" sz="2800" dirty="0" smtClean="0"/>
              <a:t>Eliminación de ácidos </a:t>
            </a:r>
          </a:p>
          <a:p>
            <a:pPr marL="0" indent="0">
              <a:buNone/>
            </a:pPr>
            <a:r>
              <a:rPr lang="es-ES_tradnl" sz="2800" dirty="0"/>
              <a:t> </a:t>
            </a:r>
            <a:r>
              <a:rPr lang="es-ES_tradnl" sz="2800" dirty="0" smtClean="0"/>
              <a:t>        por absorción o flujo </a:t>
            </a:r>
            <a:endParaRPr lang="es-ES_tradn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9" b="55024" l="27957" r="75388">
                        <a14:foregroundMark x1="74074" y1="6380" x2="61410" y2="17225"/>
                        <a14:foregroundMark x1="64158" y1="24242" x2="75388" y2="44976"/>
                        <a14:foregroundMark x1="64397" y1="38437" x2="69295" y2="54386"/>
                        <a14:backgroundMark x1="32139" y1="36045" x2="49343" y2="53110"/>
                        <a14:backgroundMark x1="44564" y1="35247" x2="45759" y2="38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56" t="2842" r="23832" b="39016"/>
          <a:stretch/>
        </p:blipFill>
        <p:spPr>
          <a:xfrm rot="839449">
            <a:off x="5350710" y="1490874"/>
            <a:ext cx="4675290" cy="42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1105"/>
          </a:xfrm>
        </p:spPr>
        <p:txBody>
          <a:bodyPr/>
          <a:lstStyle/>
          <a:p>
            <a:pPr algn="ctr"/>
            <a:r>
              <a:rPr lang="es-ES_tradnl" dirty="0" smtClean="0"/>
              <a:t>Producción de ácidos</a:t>
            </a:r>
            <a:endParaRPr lang="es-ES_tradnl" dirty="0"/>
          </a:p>
        </p:txBody>
      </p:sp>
      <p:grpSp>
        <p:nvGrpSpPr>
          <p:cNvPr id="136" name="77 Grupo"/>
          <p:cNvGrpSpPr/>
          <p:nvPr/>
        </p:nvGrpSpPr>
        <p:grpSpPr>
          <a:xfrm>
            <a:off x="1087510" y="1289621"/>
            <a:ext cx="8773667" cy="5421418"/>
            <a:chOff x="744046" y="3429000"/>
            <a:chExt cx="4858205" cy="2663771"/>
          </a:xfrm>
        </p:grpSpPr>
        <p:grpSp>
          <p:nvGrpSpPr>
            <p:cNvPr id="137" name="74 Grupo"/>
            <p:cNvGrpSpPr/>
            <p:nvPr/>
          </p:nvGrpSpPr>
          <p:grpSpPr>
            <a:xfrm>
              <a:off x="953625" y="3429000"/>
              <a:ext cx="4648626" cy="2643206"/>
              <a:chOff x="953625" y="3429000"/>
              <a:chExt cx="4648626" cy="2643206"/>
            </a:xfrm>
          </p:grpSpPr>
          <p:grpSp>
            <p:nvGrpSpPr>
              <p:cNvPr id="140" name="71 Grupo"/>
              <p:cNvGrpSpPr/>
              <p:nvPr/>
            </p:nvGrpSpPr>
            <p:grpSpPr>
              <a:xfrm>
                <a:off x="953625" y="3429000"/>
                <a:ext cx="4648626" cy="2643206"/>
                <a:chOff x="953625" y="3429000"/>
                <a:chExt cx="4648626" cy="2643206"/>
              </a:xfrm>
            </p:grpSpPr>
            <p:grpSp>
              <p:nvGrpSpPr>
                <p:cNvPr id="143" name="67 Grupo"/>
                <p:cNvGrpSpPr/>
                <p:nvPr/>
              </p:nvGrpSpPr>
              <p:grpSpPr>
                <a:xfrm>
                  <a:off x="953625" y="3429000"/>
                  <a:ext cx="4648626" cy="2434892"/>
                  <a:chOff x="953625" y="3429000"/>
                  <a:chExt cx="4648626" cy="2434892"/>
                </a:xfrm>
              </p:grpSpPr>
              <p:grpSp>
                <p:nvGrpSpPr>
                  <p:cNvPr id="147" name="61 Grupo"/>
                  <p:cNvGrpSpPr/>
                  <p:nvPr/>
                </p:nvGrpSpPr>
                <p:grpSpPr>
                  <a:xfrm>
                    <a:off x="1142976" y="3429000"/>
                    <a:ext cx="4459275" cy="2357454"/>
                    <a:chOff x="1142976" y="3429000"/>
                    <a:chExt cx="4459275" cy="2357454"/>
                  </a:xfrm>
                </p:grpSpPr>
                <p:grpSp>
                  <p:nvGrpSpPr>
                    <p:cNvPr id="153" name="56 Grupo"/>
                    <p:cNvGrpSpPr/>
                    <p:nvPr/>
                  </p:nvGrpSpPr>
                  <p:grpSpPr>
                    <a:xfrm>
                      <a:off x="1142976" y="3429000"/>
                      <a:ext cx="3643338" cy="2357454"/>
                      <a:chOff x="2857488" y="2571744"/>
                      <a:chExt cx="3643338" cy="2357454"/>
                    </a:xfrm>
                  </p:grpSpPr>
                  <p:sp>
                    <p:nvSpPr>
                      <p:cNvPr id="157" name="53 Forma libre"/>
                      <p:cNvSpPr/>
                      <p:nvPr/>
                    </p:nvSpPr>
                    <p:spPr>
                      <a:xfrm>
                        <a:off x="3085558" y="3575983"/>
                        <a:ext cx="3341244" cy="900677"/>
                      </a:xfrm>
                      <a:custGeom>
                        <a:avLst/>
                        <a:gdLst>
                          <a:gd name="connsiteX0" fmla="*/ 0 w 3341244"/>
                          <a:gd name="connsiteY0" fmla="*/ 900677 h 900677"/>
                          <a:gd name="connsiteX1" fmla="*/ 1677123 w 3341244"/>
                          <a:gd name="connsiteY1" fmla="*/ 701329 h 900677"/>
                          <a:gd name="connsiteX2" fmla="*/ 2132156 w 3341244"/>
                          <a:gd name="connsiteY2" fmla="*/ 575653 h 900677"/>
                          <a:gd name="connsiteX3" fmla="*/ 2717198 w 3341244"/>
                          <a:gd name="connsiteY3" fmla="*/ 120620 h 900677"/>
                          <a:gd name="connsiteX4" fmla="*/ 3024887 w 3341244"/>
                          <a:gd name="connsiteY4" fmla="*/ 129287 h 900677"/>
                          <a:gd name="connsiteX5" fmla="*/ 3341244 w 3341244"/>
                          <a:gd name="connsiteY5" fmla="*/ 896343 h 900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341244" h="900677">
                            <a:moveTo>
                              <a:pt x="0" y="900677"/>
                            </a:moveTo>
                            <a:lnTo>
                              <a:pt x="1677123" y="701329"/>
                            </a:lnTo>
                            <a:cubicBezTo>
                              <a:pt x="2032482" y="647158"/>
                              <a:pt x="1958810" y="672438"/>
                              <a:pt x="2132156" y="575653"/>
                            </a:cubicBezTo>
                            <a:cubicBezTo>
                              <a:pt x="2305502" y="478868"/>
                              <a:pt x="2568410" y="195014"/>
                              <a:pt x="2717198" y="120620"/>
                            </a:cubicBezTo>
                            <a:cubicBezTo>
                              <a:pt x="2865986" y="46226"/>
                              <a:pt x="2920879" y="0"/>
                              <a:pt x="3024887" y="129287"/>
                            </a:cubicBezTo>
                            <a:cubicBezTo>
                              <a:pt x="3128895" y="258574"/>
                              <a:pt x="3235069" y="577458"/>
                              <a:pt x="3341244" y="896343"/>
                            </a:cubicBezTo>
                          </a:path>
                        </a:pathLst>
                      </a:custGeom>
                      <a:ln w="88900">
                        <a:solidFill>
                          <a:srgbClr val="FFC000"/>
                        </a:solidFill>
                        <a:prstDash val="lg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/>
                      </a:p>
                    </p:txBody>
                  </p:sp>
                  <p:grpSp>
                    <p:nvGrpSpPr>
                      <p:cNvPr id="158" name="55 Grupo"/>
                      <p:cNvGrpSpPr/>
                      <p:nvPr/>
                    </p:nvGrpSpPr>
                    <p:grpSpPr>
                      <a:xfrm>
                        <a:off x="2857488" y="2571744"/>
                        <a:ext cx="3643338" cy="2357454"/>
                        <a:chOff x="2857488" y="2571744"/>
                        <a:chExt cx="3643338" cy="2357454"/>
                      </a:xfrm>
                    </p:grpSpPr>
                    <p:grpSp>
                      <p:nvGrpSpPr>
                        <p:cNvPr id="159" name="45 Grupo"/>
                        <p:cNvGrpSpPr/>
                        <p:nvPr/>
                      </p:nvGrpSpPr>
                      <p:grpSpPr>
                        <a:xfrm>
                          <a:off x="2857488" y="2571744"/>
                          <a:ext cx="3643338" cy="2357454"/>
                          <a:chOff x="2857488" y="2571744"/>
                          <a:chExt cx="3643338" cy="2357454"/>
                        </a:xfrm>
                      </p:grpSpPr>
                      <p:grpSp>
                        <p:nvGrpSpPr>
                          <p:cNvPr id="162" name="41 Grupo"/>
                          <p:cNvGrpSpPr/>
                          <p:nvPr/>
                        </p:nvGrpSpPr>
                        <p:grpSpPr>
                          <a:xfrm>
                            <a:off x="2857488" y="2571744"/>
                            <a:ext cx="3643338" cy="2357454"/>
                            <a:chOff x="2857488" y="2571744"/>
                            <a:chExt cx="3643338" cy="2357454"/>
                          </a:xfrm>
                        </p:grpSpPr>
                        <p:grpSp>
                          <p:nvGrpSpPr>
                            <p:cNvPr id="164" name="16 Grupo"/>
                            <p:cNvGrpSpPr/>
                            <p:nvPr/>
                          </p:nvGrpSpPr>
                          <p:grpSpPr>
                            <a:xfrm>
                              <a:off x="3000364" y="2571744"/>
                              <a:ext cx="3500462" cy="2357454"/>
                              <a:chOff x="3000364" y="2571744"/>
                              <a:chExt cx="3500462" cy="2357454"/>
                            </a:xfrm>
                          </p:grpSpPr>
                          <p:grpSp>
                            <p:nvGrpSpPr>
                              <p:cNvPr id="174" name="9 Grupo"/>
                              <p:cNvGrpSpPr/>
                              <p:nvPr/>
                            </p:nvGrpSpPr>
                            <p:grpSpPr>
                              <a:xfrm>
                                <a:off x="3000364" y="2571744"/>
                                <a:ext cx="3500462" cy="2214578"/>
                                <a:chOff x="3000364" y="2571744"/>
                                <a:chExt cx="3500462" cy="2214578"/>
                              </a:xfrm>
                            </p:grpSpPr>
                            <p:cxnSp>
                              <p:nvCxnSpPr>
                                <p:cNvPr id="178" name="5 Conector recto"/>
                                <p:cNvCxnSpPr/>
                                <p:nvPr/>
                              </p:nvCxnSpPr>
                              <p:spPr>
                                <a:xfrm rot="5400000">
                                  <a:off x="1893075" y="3679033"/>
                                  <a:ext cx="2214578" cy="0"/>
                                </a:xfrm>
                                <a:prstGeom prst="line">
                                  <a:avLst/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9" name="8 Conector recto"/>
                                <p:cNvCxnSpPr/>
                                <p:nvPr/>
                              </p:nvCxnSpPr>
                              <p:spPr>
                                <a:xfrm>
                                  <a:off x="3000364" y="4786322"/>
                                  <a:ext cx="3500462" cy="0"/>
                                </a:xfrm>
                                <a:prstGeom prst="line">
                                  <a:avLst/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cxnSp>
                            <p:nvCxnSpPr>
                              <p:cNvPr id="175" name="11 Conector recto"/>
                              <p:cNvCxnSpPr/>
                              <p:nvPr/>
                            </p:nvCxnSpPr>
                            <p:spPr>
                              <a:xfrm rot="5400000">
                                <a:off x="3214678" y="4857760"/>
                                <a:ext cx="142876" cy="0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76" name="14 Conector recto"/>
                              <p:cNvCxnSpPr/>
                              <p:nvPr/>
                            </p:nvCxnSpPr>
                            <p:spPr>
                              <a:xfrm rot="5400000">
                                <a:off x="4500562" y="4857760"/>
                                <a:ext cx="142876" cy="0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77" name="15 Conector recto"/>
                              <p:cNvCxnSpPr/>
                              <p:nvPr/>
                            </p:nvCxnSpPr>
                            <p:spPr>
                              <a:xfrm rot="5400000">
                                <a:off x="5786446" y="4857760"/>
                                <a:ext cx="142876" cy="0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cxnSp>
                          <p:nvCxnSpPr>
                            <p:cNvPr id="165" name="28 Conector recto"/>
                            <p:cNvCxnSpPr/>
                            <p:nvPr/>
                          </p:nvCxnSpPr>
                          <p:spPr>
                            <a:xfrm rot="10800000">
                              <a:off x="2857488" y="4786322"/>
                              <a:ext cx="142876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6" name="31 Conector recto"/>
                            <p:cNvCxnSpPr/>
                            <p:nvPr/>
                          </p:nvCxnSpPr>
                          <p:spPr>
                            <a:xfrm rot="10800000">
                              <a:off x="2928926" y="4500570"/>
                              <a:ext cx="71438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7" name="32 Conector recto"/>
                            <p:cNvCxnSpPr/>
                            <p:nvPr/>
                          </p:nvCxnSpPr>
                          <p:spPr>
                            <a:xfrm rot="10800000">
                              <a:off x="2857488" y="4286256"/>
                              <a:ext cx="142876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8" name="33 Conector recto"/>
                            <p:cNvCxnSpPr/>
                            <p:nvPr/>
                          </p:nvCxnSpPr>
                          <p:spPr>
                            <a:xfrm rot="10800000">
                              <a:off x="2857488" y="3786190"/>
                              <a:ext cx="142876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69" name="34 Conector recto"/>
                            <p:cNvCxnSpPr/>
                            <p:nvPr/>
                          </p:nvCxnSpPr>
                          <p:spPr>
                            <a:xfrm rot="10800000">
                              <a:off x="2857488" y="3286124"/>
                              <a:ext cx="142876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0" name="35 Conector recto"/>
                            <p:cNvCxnSpPr/>
                            <p:nvPr/>
                          </p:nvCxnSpPr>
                          <p:spPr>
                            <a:xfrm rot="10800000">
                              <a:off x="2857488" y="2714620"/>
                              <a:ext cx="142876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1" name="38 Conector recto"/>
                            <p:cNvCxnSpPr/>
                            <p:nvPr/>
                          </p:nvCxnSpPr>
                          <p:spPr>
                            <a:xfrm rot="10800000">
                              <a:off x="2928926" y="4000504"/>
                              <a:ext cx="71438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2" name="39 Conector recto"/>
                            <p:cNvCxnSpPr/>
                            <p:nvPr/>
                          </p:nvCxnSpPr>
                          <p:spPr>
                            <a:xfrm rot="10800000">
                              <a:off x="2928926" y="3500438"/>
                              <a:ext cx="71438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3" name="40 Conector recto"/>
                            <p:cNvCxnSpPr/>
                            <p:nvPr/>
                          </p:nvCxnSpPr>
                          <p:spPr>
                            <a:xfrm rot="10800000">
                              <a:off x="2928926" y="3000372"/>
                              <a:ext cx="71438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63" name="44 Forma libre"/>
                          <p:cNvSpPr/>
                          <p:nvPr/>
                        </p:nvSpPr>
                        <p:spPr>
                          <a:xfrm>
                            <a:off x="3172231" y="2873209"/>
                            <a:ext cx="3258905" cy="1421437"/>
                          </a:xfrm>
                          <a:custGeom>
                            <a:avLst/>
                            <a:gdLst>
                              <a:gd name="connsiteX0" fmla="*/ 0 w 3258905"/>
                              <a:gd name="connsiteY0" fmla="*/ 0 h 1421437"/>
                              <a:gd name="connsiteX1" fmla="*/ 368360 w 3258905"/>
                              <a:gd name="connsiteY1" fmla="*/ 173346 h 1421437"/>
                              <a:gd name="connsiteX2" fmla="*/ 1499443 w 3258905"/>
                              <a:gd name="connsiteY2" fmla="*/ 333691 h 1421437"/>
                              <a:gd name="connsiteX3" fmla="*/ 2322836 w 3258905"/>
                              <a:gd name="connsiteY3" fmla="*/ 736721 h 1421437"/>
                              <a:gd name="connsiteX4" fmla="*/ 2764869 w 3258905"/>
                              <a:gd name="connsiteY4" fmla="*/ 1100747 h 1421437"/>
                              <a:gd name="connsiteX5" fmla="*/ 3258905 w 3258905"/>
                              <a:gd name="connsiteY5" fmla="*/ 1421437 h 14214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3258905" h="1421437">
                                <a:moveTo>
                                  <a:pt x="0" y="0"/>
                                </a:moveTo>
                                <a:cubicBezTo>
                                  <a:pt x="59226" y="58865"/>
                                  <a:pt x="118453" y="117731"/>
                                  <a:pt x="368360" y="173346"/>
                                </a:cubicBezTo>
                                <a:cubicBezTo>
                                  <a:pt x="618267" y="228961"/>
                                  <a:pt x="1173697" y="239795"/>
                                  <a:pt x="1499443" y="333691"/>
                                </a:cubicBezTo>
                                <a:cubicBezTo>
                                  <a:pt x="1825189" y="427587"/>
                                  <a:pt x="2111932" y="608878"/>
                                  <a:pt x="2322836" y="736721"/>
                                </a:cubicBezTo>
                                <a:cubicBezTo>
                                  <a:pt x="2533740" y="864564"/>
                                  <a:pt x="2608858" y="986628"/>
                                  <a:pt x="2764869" y="1100747"/>
                                </a:cubicBezTo>
                                <a:cubicBezTo>
                                  <a:pt x="2920880" y="1214866"/>
                                  <a:pt x="3089892" y="1318151"/>
                                  <a:pt x="3258905" y="1421437"/>
                                </a:cubicBezTo>
                              </a:path>
                            </a:pathLst>
                          </a:custGeom>
                          <a:noFill/>
                          <a:ln w="88900">
                            <a:solidFill>
                              <a:srgbClr val="92D05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AR"/>
                          </a:p>
                        </p:txBody>
                      </p:sp>
                    </p:grpSp>
                    <p:cxnSp>
                      <p:nvCxnSpPr>
                        <p:cNvPr id="160" name="47 Conector recto de flecha"/>
                        <p:cNvCxnSpPr/>
                        <p:nvPr/>
                      </p:nvCxnSpPr>
                      <p:spPr>
                        <a:xfrm>
                          <a:off x="3428992" y="3857628"/>
                          <a:ext cx="2143140" cy="1588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headEnd type="stealth" w="lg" len="lg"/>
                          <a:tailEnd type="stealth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1" name="54 Forma libre"/>
                        <p:cNvSpPr/>
                        <p:nvPr/>
                      </p:nvSpPr>
                      <p:spPr>
                        <a:xfrm>
                          <a:off x="4580667" y="3263238"/>
                          <a:ext cx="1750795" cy="1438771"/>
                        </a:xfrm>
                        <a:custGeom>
                          <a:avLst/>
                          <a:gdLst>
                            <a:gd name="connsiteX0" fmla="*/ 0 w 1750795"/>
                            <a:gd name="connsiteY0" fmla="*/ 1438771 h 1438771"/>
                            <a:gd name="connsiteX1" fmla="*/ 563375 w 1750795"/>
                            <a:gd name="connsiteY1" fmla="*/ 1425771 h 1438771"/>
                            <a:gd name="connsiteX2" fmla="*/ 849396 w 1750795"/>
                            <a:gd name="connsiteY2" fmla="*/ 1308762 h 1438771"/>
                            <a:gd name="connsiteX3" fmla="*/ 1122415 w 1750795"/>
                            <a:gd name="connsiteY3" fmla="*/ 970737 h 1438771"/>
                            <a:gd name="connsiteX4" fmla="*/ 1551447 w 1750795"/>
                            <a:gd name="connsiteY4" fmla="*/ 273020 h 1438771"/>
                            <a:gd name="connsiteX5" fmla="*/ 1750795 w 1750795"/>
                            <a:gd name="connsiteY5" fmla="*/ 0 h 14387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750795" h="1438771">
                              <a:moveTo>
                                <a:pt x="0" y="1438771"/>
                              </a:moveTo>
                              <a:lnTo>
                                <a:pt x="563375" y="1425771"/>
                              </a:lnTo>
                              <a:cubicBezTo>
                                <a:pt x="704941" y="1404103"/>
                                <a:pt x="756223" y="1384601"/>
                                <a:pt x="849396" y="1308762"/>
                              </a:cubicBezTo>
                              <a:cubicBezTo>
                                <a:pt x="942569" y="1232923"/>
                                <a:pt x="1005407" y="1143361"/>
                                <a:pt x="1122415" y="970737"/>
                              </a:cubicBezTo>
                              <a:cubicBezTo>
                                <a:pt x="1239423" y="798113"/>
                                <a:pt x="1446717" y="434810"/>
                                <a:pt x="1551447" y="273020"/>
                              </a:cubicBezTo>
                              <a:cubicBezTo>
                                <a:pt x="1656177" y="111231"/>
                                <a:pt x="1703486" y="55615"/>
                                <a:pt x="1750795" y="0"/>
                              </a:cubicBezTo>
                            </a:path>
                          </a:pathLst>
                        </a:custGeom>
                        <a:ln w="88900">
                          <a:solidFill>
                            <a:srgbClr val="FF0000"/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AR"/>
                        </a:p>
                      </p:txBody>
                    </p:sp>
                  </p:grpSp>
                </p:grpSp>
                <p:sp>
                  <p:nvSpPr>
                    <p:cNvPr id="154" name="58 CuadroTexto"/>
                    <p:cNvSpPr txBox="1"/>
                    <p:nvPr/>
                  </p:nvSpPr>
                  <p:spPr>
                    <a:xfrm>
                      <a:off x="1791944" y="3783166"/>
                      <a:ext cx="171451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AR" sz="1400" dirty="0" smtClean="0"/>
                        <a:t>Acido acético</a:t>
                      </a:r>
                      <a:endParaRPr lang="es-AR" sz="1400" dirty="0"/>
                    </a:p>
                  </p:txBody>
                </p:sp>
                <p:sp>
                  <p:nvSpPr>
                    <p:cNvPr id="155" name="59 CuadroTexto"/>
                    <p:cNvSpPr txBox="1"/>
                    <p:nvPr/>
                  </p:nvSpPr>
                  <p:spPr>
                    <a:xfrm>
                      <a:off x="1372784" y="5022748"/>
                      <a:ext cx="171451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AR" sz="1400" dirty="0" smtClean="0"/>
                        <a:t>Acido propiónico</a:t>
                      </a:r>
                      <a:endParaRPr lang="es-AR" sz="1400" dirty="0"/>
                    </a:p>
                  </p:txBody>
                </p:sp>
                <p:sp>
                  <p:nvSpPr>
                    <p:cNvPr id="156" name="60 CuadroTexto"/>
                    <p:cNvSpPr txBox="1"/>
                    <p:nvPr/>
                  </p:nvSpPr>
                  <p:spPr>
                    <a:xfrm>
                      <a:off x="3887739" y="5199831"/>
                      <a:ext cx="171451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400" dirty="0" smtClean="0"/>
                        <a:t>Acido láctico</a:t>
                      </a:r>
                      <a:endParaRPr lang="es-AR" sz="1400" dirty="0"/>
                    </a:p>
                  </p:txBody>
                </p:sp>
              </p:grpSp>
              <p:sp>
                <p:nvSpPr>
                  <p:cNvPr id="148" name="62 CuadroTexto"/>
                  <p:cNvSpPr txBox="1"/>
                  <p:nvPr/>
                </p:nvSpPr>
                <p:spPr>
                  <a:xfrm>
                    <a:off x="953626" y="3473271"/>
                    <a:ext cx="5000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400" dirty="0" smtClean="0"/>
                      <a:t>80</a:t>
                    </a:r>
                    <a:endParaRPr lang="es-AR" sz="1400" dirty="0"/>
                  </a:p>
                </p:txBody>
              </p:sp>
              <p:sp>
                <p:nvSpPr>
                  <p:cNvPr id="149" name="63 CuadroTexto"/>
                  <p:cNvSpPr txBox="1"/>
                  <p:nvPr/>
                </p:nvSpPr>
                <p:spPr>
                  <a:xfrm>
                    <a:off x="953626" y="4050909"/>
                    <a:ext cx="5000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400" dirty="0" smtClean="0"/>
                      <a:t>60</a:t>
                    </a:r>
                    <a:endParaRPr lang="es-AR" sz="1400" dirty="0"/>
                  </a:p>
                </p:txBody>
              </p:sp>
              <p:sp>
                <p:nvSpPr>
                  <p:cNvPr id="150" name="64 CuadroTexto"/>
                  <p:cNvSpPr txBox="1"/>
                  <p:nvPr/>
                </p:nvSpPr>
                <p:spPr>
                  <a:xfrm>
                    <a:off x="953626" y="4535769"/>
                    <a:ext cx="5000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400" dirty="0" smtClean="0"/>
                      <a:t>40</a:t>
                    </a:r>
                    <a:endParaRPr lang="es-AR" sz="1400" dirty="0"/>
                  </a:p>
                </p:txBody>
              </p:sp>
              <p:sp>
                <p:nvSpPr>
                  <p:cNvPr id="151" name="65 CuadroTexto"/>
                  <p:cNvSpPr txBox="1"/>
                  <p:nvPr/>
                </p:nvSpPr>
                <p:spPr>
                  <a:xfrm>
                    <a:off x="953625" y="5053370"/>
                    <a:ext cx="290487" cy="190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400" dirty="0" smtClean="0"/>
                      <a:t>20</a:t>
                    </a:r>
                    <a:endParaRPr lang="es-AR" sz="1400" dirty="0"/>
                  </a:p>
                </p:txBody>
              </p:sp>
              <p:sp>
                <p:nvSpPr>
                  <p:cNvPr id="152" name="66 CuadroTexto"/>
                  <p:cNvSpPr txBox="1"/>
                  <p:nvPr/>
                </p:nvSpPr>
                <p:spPr>
                  <a:xfrm>
                    <a:off x="1006021" y="5556115"/>
                    <a:ext cx="5000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400" dirty="0" smtClean="0"/>
                      <a:t>0</a:t>
                    </a:r>
                    <a:endParaRPr lang="es-AR" sz="1400" dirty="0"/>
                  </a:p>
                </p:txBody>
              </p:sp>
            </p:grpSp>
            <p:sp>
              <p:nvSpPr>
                <p:cNvPr id="144" name="68 CuadroTexto"/>
                <p:cNvSpPr txBox="1"/>
                <p:nvPr/>
              </p:nvSpPr>
              <p:spPr>
                <a:xfrm>
                  <a:off x="1428728" y="5764429"/>
                  <a:ext cx="2857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400" dirty="0" smtClean="0"/>
                    <a:t>7</a:t>
                  </a:r>
                  <a:endParaRPr lang="es-AR" sz="1400" dirty="0"/>
                </a:p>
              </p:txBody>
            </p:sp>
            <p:sp>
              <p:nvSpPr>
                <p:cNvPr id="145" name="69 CuadroTexto"/>
                <p:cNvSpPr txBox="1"/>
                <p:nvPr/>
              </p:nvSpPr>
              <p:spPr>
                <a:xfrm>
                  <a:off x="2714612" y="5764429"/>
                  <a:ext cx="2857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400" dirty="0" smtClean="0"/>
                    <a:t>6</a:t>
                  </a:r>
                  <a:endParaRPr lang="es-AR" sz="1400" dirty="0"/>
                </a:p>
              </p:txBody>
            </p:sp>
            <p:sp>
              <p:nvSpPr>
                <p:cNvPr id="146" name="70 CuadroTexto"/>
                <p:cNvSpPr txBox="1"/>
                <p:nvPr/>
              </p:nvSpPr>
              <p:spPr>
                <a:xfrm>
                  <a:off x="4000496" y="5764429"/>
                  <a:ext cx="2857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400" dirty="0" smtClean="0"/>
                    <a:t>5</a:t>
                  </a:r>
                  <a:endParaRPr lang="es-AR" sz="1400" dirty="0"/>
                </a:p>
              </p:txBody>
            </p:sp>
          </p:grpSp>
          <p:sp>
            <p:nvSpPr>
              <p:cNvPr id="141" name="72 CuadroTexto"/>
              <p:cNvSpPr txBox="1"/>
              <p:nvPr/>
            </p:nvSpPr>
            <p:spPr>
              <a:xfrm>
                <a:off x="1582364" y="4358686"/>
                <a:ext cx="1149139" cy="257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dirty="0" smtClean="0"/>
                  <a:t>Flora celulolítica </a:t>
                </a:r>
              </a:p>
              <a:p>
                <a:pPr algn="ctr"/>
                <a:r>
                  <a:rPr lang="es-AR" sz="1400" dirty="0" smtClean="0"/>
                  <a:t>activa</a:t>
                </a:r>
                <a:endParaRPr lang="es-AR" sz="1400" dirty="0"/>
              </a:p>
            </p:txBody>
          </p:sp>
          <p:sp>
            <p:nvSpPr>
              <p:cNvPr id="142" name="73 CuadroTexto"/>
              <p:cNvSpPr txBox="1"/>
              <p:nvPr/>
            </p:nvSpPr>
            <p:spPr>
              <a:xfrm>
                <a:off x="2787447" y="4358686"/>
                <a:ext cx="1095348" cy="32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dirty="0" smtClean="0"/>
                  <a:t>Flora amilolítica activa</a:t>
                </a:r>
                <a:endParaRPr lang="es-AR" sz="1400" dirty="0"/>
              </a:p>
            </p:txBody>
          </p:sp>
        </p:grpSp>
        <p:sp>
          <p:nvSpPr>
            <p:cNvPr id="138" name="75 CuadroTexto"/>
            <p:cNvSpPr txBox="1"/>
            <p:nvPr/>
          </p:nvSpPr>
          <p:spPr>
            <a:xfrm>
              <a:off x="1267995" y="5863893"/>
              <a:ext cx="3562853" cy="22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 smtClean="0"/>
                <a:t>pH del rumen</a:t>
              </a:r>
              <a:endParaRPr lang="es-AR" dirty="0"/>
            </a:p>
          </p:txBody>
        </p:sp>
        <p:sp>
          <p:nvSpPr>
            <p:cNvPr id="139" name="76 CuadroTexto"/>
            <p:cNvSpPr txBox="1"/>
            <p:nvPr/>
          </p:nvSpPr>
          <p:spPr>
            <a:xfrm rot="16200000">
              <a:off x="-227803" y="4444080"/>
              <a:ext cx="2214578" cy="27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 smtClean="0"/>
                <a:t>Moles/100 moles</a:t>
              </a:r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18183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ítulo 123"/>
          <p:cNvSpPr>
            <a:spLocks noGrp="1"/>
          </p:cNvSpPr>
          <p:nvPr>
            <p:ph type="title"/>
          </p:nvPr>
        </p:nvSpPr>
        <p:spPr>
          <a:xfrm>
            <a:off x="776077" y="169884"/>
            <a:ext cx="8596668" cy="737695"/>
          </a:xfrm>
        </p:spPr>
        <p:txBody>
          <a:bodyPr/>
          <a:lstStyle/>
          <a:p>
            <a:pPr algn="ctr"/>
            <a:r>
              <a:rPr lang="es-ES_tradnl" dirty="0" smtClean="0"/>
              <a:t>Desarrollo de los cuadros de acidosis</a:t>
            </a:r>
            <a:endParaRPr lang="es-ES_tradnl" dirty="0"/>
          </a:p>
        </p:txBody>
      </p:sp>
      <p:pic>
        <p:nvPicPr>
          <p:cNvPr id="7" name="Marcador de contenido 7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901700"/>
            <a:ext cx="9785350" cy="61229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38153" y="2902598"/>
            <a:ext cx="2783471" cy="64633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 </a:t>
            </a:r>
            <a:r>
              <a:rPr lang="es-ES_tradnl" dirty="0" smtClean="0"/>
              <a:t>Carbohidratos altamente fermentables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4084812" y="1205064"/>
            <a:ext cx="265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 </a:t>
            </a:r>
            <a:r>
              <a:rPr lang="es-ES_tradnl" dirty="0" smtClean="0"/>
              <a:t>Bacterias utilizadoras de almidón</a:t>
            </a:r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826472" y="2059710"/>
            <a:ext cx="9156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1"/>
                </a:solidFill>
              </a:rPr>
              <a:t>+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es-ES_tradnl" b="1" dirty="0" smtClean="0">
                <a:solidFill>
                  <a:schemeClr val="accent1"/>
                </a:solidFill>
              </a:rPr>
              <a:t>AGV</a:t>
            </a:r>
            <a:endParaRPr lang="es-ES_tradnl" b="1" dirty="0">
              <a:solidFill>
                <a:schemeClr val="accent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048981" y="2281034"/>
            <a:ext cx="287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Bacterias productoras de ácido láctico </a:t>
            </a:r>
            <a:endParaRPr lang="es-ES_tradnl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830250" y="3466861"/>
            <a:ext cx="11220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1"/>
                </a:solidFill>
              </a:rPr>
              <a:t>bajo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chemeClr val="accent1"/>
                </a:solidFill>
              </a:rPr>
              <a:t>pH </a:t>
            </a:r>
            <a:endParaRPr lang="es-ES_tradnl" b="1" dirty="0">
              <a:solidFill>
                <a:schemeClr val="accent1"/>
              </a:solidFill>
            </a:endParaRPr>
          </a:p>
        </p:txBody>
      </p:sp>
      <p:cxnSp>
        <p:nvCxnSpPr>
          <p:cNvPr id="22" name="Conector curvado 21"/>
          <p:cNvCxnSpPr/>
          <p:nvPr/>
        </p:nvCxnSpPr>
        <p:spPr>
          <a:xfrm rot="5400000" flipH="1" flipV="1">
            <a:off x="2620167" y="1437953"/>
            <a:ext cx="1374368" cy="1554923"/>
          </a:xfrm>
          <a:prstGeom prst="curvedConnector2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9" idx="2"/>
            <a:endCxn id="13" idx="0"/>
          </p:cNvCxnSpPr>
          <p:nvPr/>
        </p:nvCxnSpPr>
        <p:spPr>
          <a:xfrm>
            <a:off x="5410951" y="1851395"/>
            <a:ext cx="74666" cy="42963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26"/>
          <p:cNvCxnSpPr/>
          <p:nvPr/>
        </p:nvCxnSpPr>
        <p:spPr>
          <a:xfrm>
            <a:off x="6583495" y="1480669"/>
            <a:ext cx="1547194" cy="531480"/>
          </a:xfrm>
          <a:prstGeom prst="curvedConnector2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4053365" y="4015781"/>
            <a:ext cx="287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 Bacterias utilizadoras de ácido láctico </a:t>
            </a:r>
            <a:endParaRPr lang="es-ES_tradnl" dirty="0"/>
          </a:p>
        </p:txBody>
      </p:sp>
      <p:sp>
        <p:nvSpPr>
          <p:cNvPr id="44" name="CuadroTexto 43"/>
          <p:cNvSpPr txBox="1"/>
          <p:nvPr/>
        </p:nvSpPr>
        <p:spPr>
          <a:xfrm>
            <a:off x="4572000" y="3238973"/>
            <a:ext cx="1845782" cy="4001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1"/>
                </a:solidFill>
              </a:rPr>
              <a:t>+ A. Láctico</a:t>
            </a:r>
            <a:endParaRPr lang="es-ES_tradnl" sz="2000" b="1" dirty="0">
              <a:solidFill>
                <a:schemeClr val="accent1"/>
              </a:solidFill>
            </a:endParaRPr>
          </a:p>
        </p:txBody>
      </p:sp>
      <p:cxnSp>
        <p:nvCxnSpPr>
          <p:cNvPr id="61" name="Conector curvado 60"/>
          <p:cNvCxnSpPr>
            <a:stCxn id="41" idx="3"/>
            <a:endCxn id="11" idx="1"/>
          </p:cNvCxnSpPr>
          <p:nvPr/>
        </p:nvCxnSpPr>
        <p:spPr>
          <a:xfrm flipV="1">
            <a:off x="6926637" y="2244376"/>
            <a:ext cx="899835" cy="209457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>
            <a:endCxn id="17" idx="0"/>
          </p:cNvCxnSpPr>
          <p:nvPr/>
        </p:nvCxnSpPr>
        <p:spPr>
          <a:xfrm>
            <a:off x="8259976" y="2429042"/>
            <a:ext cx="131283" cy="103781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/>
          <p:cNvCxnSpPr>
            <a:stCxn id="44" idx="3"/>
            <a:endCxn id="17" idx="1"/>
          </p:cNvCxnSpPr>
          <p:nvPr/>
        </p:nvCxnSpPr>
        <p:spPr>
          <a:xfrm>
            <a:off x="6417782" y="3439028"/>
            <a:ext cx="1412468" cy="21249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87"/>
          <p:cNvSpPr txBox="1"/>
          <p:nvPr/>
        </p:nvSpPr>
        <p:spPr>
          <a:xfrm>
            <a:off x="7826473" y="4203061"/>
            <a:ext cx="85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&lt;5,5</a:t>
            </a:r>
            <a:endParaRPr lang="es-ES_tradnl" sz="2400" b="1" dirty="0"/>
          </a:p>
        </p:txBody>
      </p:sp>
      <p:sp>
        <p:nvSpPr>
          <p:cNvPr id="89" name="CuadroTexto 88"/>
          <p:cNvSpPr txBox="1"/>
          <p:nvPr/>
        </p:nvSpPr>
        <p:spPr>
          <a:xfrm>
            <a:off x="8952268" y="4193351"/>
            <a:ext cx="109107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SARA</a:t>
            </a:r>
            <a:endParaRPr lang="es-ES_tradnl" sz="2400" dirty="0"/>
          </a:p>
        </p:txBody>
      </p:sp>
      <p:sp>
        <p:nvSpPr>
          <p:cNvPr id="105" name="CuadroTexto 104"/>
          <p:cNvSpPr txBox="1"/>
          <p:nvPr/>
        </p:nvSpPr>
        <p:spPr>
          <a:xfrm>
            <a:off x="2818668" y="4960775"/>
            <a:ext cx="2873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+ </a:t>
            </a:r>
            <a:r>
              <a:rPr lang="es-ES_tradnl" dirty="0" smtClean="0"/>
              <a:t>Bacterias productoras de ácido láctico </a:t>
            </a:r>
            <a:endParaRPr lang="es-ES_tradnl" dirty="0"/>
          </a:p>
        </p:txBody>
      </p:sp>
      <p:sp>
        <p:nvSpPr>
          <p:cNvPr id="106" name="CuadroTexto 105"/>
          <p:cNvSpPr txBox="1"/>
          <p:nvPr/>
        </p:nvSpPr>
        <p:spPr>
          <a:xfrm>
            <a:off x="6584008" y="4966345"/>
            <a:ext cx="2873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 </a:t>
            </a:r>
            <a:r>
              <a:rPr lang="es-ES_tradnl" sz="2800" b="1" dirty="0" smtClean="0"/>
              <a:t>-</a:t>
            </a:r>
            <a:r>
              <a:rPr lang="es-ES_tradnl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s-ES_tradnl" dirty="0" smtClean="0"/>
              <a:t>Bacterias utilizadoras de ácido láctico </a:t>
            </a:r>
            <a:endParaRPr lang="es-ES_tradnl" dirty="0"/>
          </a:p>
        </p:txBody>
      </p:sp>
      <p:cxnSp>
        <p:nvCxnSpPr>
          <p:cNvPr id="114" name="Conector recto de flecha 113"/>
          <p:cNvCxnSpPr>
            <a:stCxn id="17" idx="2"/>
            <a:endCxn id="88" idx="0"/>
          </p:cNvCxnSpPr>
          <p:nvPr/>
        </p:nvCxnSpPr>
        <p:spPr>
          <a:xfrm flipH="1">
            <a:off x="8252213" y="3836193"/>
            <a:ext cx="139046" cy="36686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ipse 115"/>
          <p:cNvSpPr/>
          <p:nvPr/>
        </p:nvSpPr>
        <p:spPr>
          <a:xfrm>
            <a:off x="5134708" y="5844557"/>
            <a:ext cx="1886512" cy="6675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1"/>
                </a:solidFill>
              </a:rPr>
              <a:t>+++</a:t>
            </a:r>
            <a:r>
              <a:rPr lang="es-ES_tradnl" sz="1600" b="1" dirty="0" smtClean="0">
                <a:solidFill>
                  <a:schemeClr val="accent1"/>
                </a:solidFill>
              </a:rPr>
              <a:t> </a:t>
            </a:r>
            <a:r>
              <a:rPr lang="es-ES_tradnl" sz="2000" b="1" dirty="0" smtClean="0">
                <a:solidFill>
                  <a:schemeClr val="accent1"/>
                </a:solidFill>
              </a:rPr>
              <a:t>lactato</a:t>
            </a:r>
            <a:endParaRPr lang="es-ES_tradnl" sz="2000" b="1" dirty="0">
              <a:solidFill>
                <a:schemeClr val="accent1"/>
              </a:solidFill>
            </a:endParaRPr>
          </a:p>
        </p:txBody>
      </p:sp>
      <p:sp>
        <p:nvSpPr>
          <p:cNvPr id="118" name="CuadroTexto 117"/>
          <p:cNvSpPr txBox="1"/>
          <p:nvPr/>
        </p:nvSpPr>
        <p:spPr>
          <a:xfrm>
            <a:off x="7426170" y="5967172"/>
            <a:ext cx="85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smtClean="0"/>
              <a:t>&lt;5,0</a:t>
            </a:r>
            <a:endParaRPr lang="es-ES_tradnl" sz="2400" b="1"/>
          </a:p>
        </p:txBody>
      </p:sp>
      <p:sp>
        <p:nvSpPr>
          <p:cNvPr id="119" name="CuadroTexto 118"/>
          <p:cNvSpPr txBox="1"/>
          <p:nvPr/>
        </p:nvSpPr>
        <p:spPr>
          <a:xfrm>
            <a:off x="8466234" y="5912770"/>
            <a:ext cx="218243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smtClean="0"/>
              <a:t>Acidosis aguda</a:t>
            </a:r>
            <a:endParaRPr lang="es-ES_tradnl" sz="2400" dirty="0"/>
          </a:p>
        </p:txBody>
      </p:sp>
      <p:sp>
        <p:nvSpPr>
          <p:cNvPr id="120" name="CuadroTexto 119"/>
          <p:cNvSpPr txBox="1"/>
          <p:nvPr/>
        </p:nvSpPr>
        <p:spPr>
          <a:xfrm>
            <a:off x="546004" y="6407274"/>
            <a:ext cx="388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Adaptado de </a:t>
            </a:r>
            <a:r>
              <a:rPr lang="es-ES_tradnl" dirty="0" err="1" smtClean="0"/>
              <a:t>Bretchneider</a:t>
            </a:r>
            <a:r>
              <a:rPr lang="es-ES_tradnl" dirty="0" smtClean="0"/>
              <a:t>, 2009</a:t>
            </a:r>
            <a:endParaRPr lang="es-ES_tradnl" dirty="0"/>
          </a:p>
        </p:txBody>
      </p:sp>
      <p:cxnSp>
        <p:nvCxnSpPr>
          <p:cNvPr id="123" name="Conector recto de flecha 122"/>
          <p:cNvCxnSpPr/>
          <p:nvPr/>
        </p:nvCxnSpPr>
        <p:spPr>
          <a:xfrm>
            <a:off x="546004" y="1666550"/>
            <a:ext cx="1372272" cy="1188341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de flecha 126"/>
          <p:cNvCxnSpPr>
            <a:stCxn id="116" idx="6"/>
            <a:endCxn id="118" idx="1"/>
          </p:cNvCxnSpPr>
          <p:nvPr/>
        </p:nvCxnSpPr>
        <p:spPr>
          <a:xfrm>
            <a:off x="7021220" y="6178316"/>
            <a:ext cx="404950" cy="1968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curvado 128"/>
          <p:cNvCxnSpPr>
            <a:stCxn id="88" idx="2"/>
          </p:cNvCxnSpPr>
          <p:nvPr/>
        </p:nvCxnSpPr>
        <p:spPr>
          <a:xfrm rot="5400000">
            <a:off x="6941325" y="3789340"/>
            <a:ext cx="435503" cy="218627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de flecha 141"/>
          <p:cNvCxnSpPr>
            <a:stCxn id="13" idx="2"/>
            <a:endCxn id="44" idx="0"/>
          </p:cNvCxnSpPr>
          <p:nvPr/>
        </p:nvCxnSpPr>
        <p:spPr>
          <a:xfrm>
            <a:off x="5485617" y="2927365"/>
            <a:ext cx="9274" cy="31160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de flecha 149"/>
          <p:cNvCxnSpPr>
            <a:stCxn id="44" idx="2"/>
            <a:endCxn id="41" idx="0"/>
          </p:cNvCxnSpPr>
          <p:nvPr/>
        </p:nvCxnSpPr>
        <p:spPr>
          <a:xfrm flipH="1">
            <a:off x="5490001" y="3639083"/>
            <a:ext cx="4890" cy="37669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de flecha 153"/>
          <p:cNvCxnSpPr>
            <a:stCxn id="11" idx="3"/>
          </p:cNvCxnSpPr>
          <p:nvPr/>
        </p:nvCxnSpPr>
        <p:spPr>
          <a:xfrm>
            <a:off x="8742095" y="2244376"/>
            <a:ext cx="924419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de flecha 157"/>
          <p:cNvCxnSpPr>
            <a:stCxn id="105" idx="3"/>
            <a:endCxn id="106" idx="1"/>
          </p:cNvCxnSpPr>
          <p:nvPr/>
        </p:nvCxnSpPr>
        <p:spPr>
          <a:xfrm>
            <a:off x="5691940" y="5360885"/>
            <a:ext cx="892068" cy="557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de flecha 163"/>
          <p:cNvCxnSpPr>
            <a:endCxn id="116" idx="0"/>
          </p:cNvCxnSpPr>
          <p:nvPr/>
        </p:nvCxnSpPr>
        <p:spPr>
          <a:xfrm>
            <a:off x="6072351" y="5426007"/>
            <a:ext cx="5613" cy="41855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8" grpId="0" animBg="1"/>
      <p:bldP spid="9" grpId="0"/>
      <p:bldP spid="11" grpId="0" animBg="1"/>
      <p:bldP spid="13" grpId="0"/>
      <p:bldP spid="17" grpId="0" animBg="1"/>
      <p:bldP spid="41" grpId="0"/>
      <p:bldP spid="44" grpId="0" animBg="1"/>
      <p:bldP spid="88" grpId="0"/>
      <p:bldP spid="89" grpId="0" animBg="1"/>
      <p:bldP spid="105" grpId="0"/>
      <p:bldP spid="106" grpId="0"/>
      <p:bldP spid="116" grpId="0" animBg="1"/>
      <p:bldP spid="118" grpId="0"/>
      <p:bldP spid="1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77334" y="609600"/>
            <a:ext cx="4184035" cy="816244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Cuadro Agudo</a:t>
            </a:r>
            <a:endParaRPr lang="es-ES_tradnl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402951" y="1425843"/>
            <a:ext cx="5027262" cy="5259769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Sobrecarga de granos </a:t>
            </a:r>
          </a:p>
          <a:p>
            <a:r>
              <a:rPr lang="es-ES_tradnl" sz="2400" dirty="0"/>
              <a:t>Descenso brusco del pH</a:t>
            </a:r>
          </a:p>
          <a:p>
            <a:r>
              <a:rPr lang="es-ES_tradnl" sz="2400" dirty="0" smtClean="0"/>
              <a:t>Trastornos de la fermentación microbiana</a:t>
            </a:r>
          </a:p>
          <a:p>
            <a:r>
              <a:rPr lang="es-ES_tradnl" sz="2400" dirty="0" smtClean="0"/>
              <a:t>Riesgo de muerte aguda</a:t>
            </a:r>
          </a:p>
          <a:p>
            <a:r>
              <a:rPr lang="es-ES_tradnl" sz="2400" dirty="0" smtClean="0"/>
              <a:t>Producción excesiva de acido láctico</a:t>
            </a:r>
          </a:p>
          <a:p>
            <a:r>
              <a:rPr lang="es-ES_tradnl" sz="2400" dirty="0" smtClean="0"/>
              <a:t>Incapacidad de eliminarlo</a:t>
            </a:r>
          </a:p>
          <a:p>
            <a:r>
              <a:rPr lang="es-ES_tradnl" sz="2400" dirty="0" smtClean="0"/>
              <a:t>Escaso desarrollo de poblaciones utilizadoras de lactato </a:t>
            </a:r>
          </a:p>
          <a:p>
            <a:r>
              <a:rPr lang="es-ES_tradnl" sz="2400" dirty="0" smtClean="0"/>
              <a:t>Evento individual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5430213" y="1425843"/>
            <a:ext cx="5216016" cy="5259769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Ingesta continua de altos niveles de carbohidratos</a:t>
            </a:r>
          </a:p>
          <a:p>
            <a:r>
              <a:rPr lang="es-ES_tradnl" sz="2400" dirty="0" smtClean="0"/>
              <a:t>Períodos de moderada depresión de pH</a:t>
            </a:r>
          </a:p>
          <a:p>
            <a:r>
              <a:rPr lang="es-ES_tradnl" sz="2400" dirty="0"/>
              <a:t>Acumulación de AGV</a:t>
            </a:r>
          </a:p>
          <a:p>
            <a:r>
              <a:rPr lang="es-ES_tradnl" sz="2400" dirty="0" smtClean="0"/>
              <a:t>No se acumula acido láctico</a:t>
            </a:r>
          </a:p>
          <a:p>
            <a:r>
              <a:rPr lang="es-ES_tradnl" sz="2400" dirty="0" smtClean="0"/>
              <a:t>Existe desarrollo de bacterias utilizadoras de lactato</a:t>
            </a:r>
          </a:p>
          <a:p>
            <a:r>
              <a:rPr lang="es-ES_tradnl" sz="2400" dirty="0" smtClean="0"/>
              <a:t>Signos clínicos tardíos (sememas-meses)</a:t>
            </a:r>
          </a:p>
          <a:p>
            <a:r>
              <a:rPr lang="es-ES_tradnl" sz="2400" dirty="0" smtClean="0"/>
              <a:t>Evento poblacional </a:t>
            </a:r>
          </a:p>
          <a:p>
            <a:endParaRPr lang="es-ES_tradnl" sz="2400" dirty="0" smtClean="0"/>
          </a:p>
          <a:p>
            <a:endParaRPr lang="es-ES_tradnl" sz="2400" dirty="0"/>
          </a:p>
        </p:txBody>
      </p:sp>
      <p:sp>
        <p:nvSpPr>
          <p:cNvPr id="12" name="Título 8"/>
          <p:cNvSpPr txBox="1">
            <a:spLocks/>
          </p:cNvSpPr>
          <p:nvPr/>
        </p:nvSpPr>
        <p:spPr>
          <a:xfrm>
            <a:off x="5089969" y="609600"/>
            <a:ext cx="4184035" cy="816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dirty="0" smtClean="0"/>
              <a:t>Cuadro Subagudo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68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  <p:bldP spid="12" grpId="0"/>
    </p:bldLst>
  </p:timing>
</p:sld>
</file>

<file path=ppt/theme/theme1.xml><?xml version="1.0" encoding="utf-8"?>
<a:theme xmlns:a="http://schemas.openxmlformats.org/drawingml/2006/main" name="Faceta">
  <a:themeElements>
    <a:clrScheme name="N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6213</TotalTime>
  <Words>452</Words>
  <Application>Microsoft Office PowerPoint</Application>
  <PresentationFormat>Panorámica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Faceta</vt:lpstr>
      <vt:lpstr>Acidosis ruminal en sistemas de engorde</vt:lpstr>
      <vt:lpstr>¿QUE ES LA ACIDOSIS RUMINAL?</vt:lpstr>
      <vt:lpstr>Causas predisponentes: Dieta</vt:lpstr>
      <vt:lpstr>Causas predisponentes: Adaptación ruminal </vt:lpstr>
      <vt:lpstr>Presentación de PowerPoint</vt:lpstr>
      <vt:lpstr>Factores que afectan el pH ruminal</vt:lpstr>
      <vt:lpstr>Producción de ácidos</vt:lpstr>
      <vt:lpstr>Desarrollo de los cuadros de acidosis</vt:lpstr>
      <vt:lpstr>Cuadro Agudo</vt:lpstr>
      <vt:lpstr>Diagnostico</vt:lpstr>
      <vt:lpstr>Lectura de comedero</vt:lpstr>
      <vt:lpstr>Lectura de bosta</vt:lpstr>
      <vt:lpstr>Uso de aditivos </vt:lpstr>
      <vt:lpstr>Muchas 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Acidosis ruminal en sistemas de engorde</dc:title>
  <dc:creator>María Agustina Pagliaricci</dc:creator>
  <cp:lastModifiedBy>Raquel y Hector</cp:lastModifiedBy>
  <cp:revision>27</cp:revision>
  <dcterms:created xsi:type="dcterms:W3CDTF">2018-03-07T13:49:09Z</dcterms:created>
  <dcterms:modified xsi:type="dcterms:W3CDTF">2018-03-13T11:39:57Z</dcterms:modified>
</cp:coreProperties>
</file>