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7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172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236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346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022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50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812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493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790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728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188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92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984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CuadroTexto"/>
          <p:cNvSpPr txBox="1"/>
          <p:nvPr/>
        </p:nvSpPr>
        <p:spPr>
          <a:xfrm>
            <a:off x="3179676" y="1534299"/>
            <a:ext cx="59766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“Uso de bioestimulantes de distinto origen y de suplementos minerales para mitigar el estrés hídrico en maíz”</a:t>
            </a:r>
            <a:endParaRPr lang="es-AR" sz="2800" dirty="0">
              <a:latin typeface="Berlin Sans FB" pitchFamily="34" charset="0"/>
            </a:endParaRPr>
          </a:p>
        </p:txBody>
      </p:sp>
      <p:sp>
        <p:nvSpPr>
          <p:cNvPr id="11" name="6 CuadroTexto"/>
          <p:cNvSpPr txBox="1"/>
          <p:nvPr/>
        </p:nvSpPr>
        <p:spPr>
          <a:xfrm>
            <a:off x="3179675" y="3586321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Berlin Sans FB" pitchFamily="34" charset="0"/>
              </a:rPr>
              <a:t>María Julieta Villafañe</a:t>
            </a:r>
          </a:p>
          <a:p>
            <a:pPr algn="ctr"/>
            <a:r>
              <a:rPr lang="es-AR" sz="2000" dirty="0">
                <a:latin typeface="Berlin Sans FB" pitchFamily="34" charset="0"/>
              </a:rPr>
              <a:t>Director: Sergio </a:t>
            </a:r>
            <a:r>
              <a:rPr lang="es-AR" sz="2000" dirty="0" err="1">
                <a:latin typeface="Berlin Sans FB" pitchFamily="34" charset="0"/>
              </a:rPr>
              <a:t>Alemano</a:t>
            </a:r>
            <a:endParaRPr lang="es-AR" sz="2000" dirty="0">
              <a:latin typeface="Berlin Sans FB" pitchFamily="34" charset="0"/>
            </a:endParaRPr>
          </a:p>
        </p:txBody>
      </p:sp>
      <p:sp>
        <p:nvSpPr>
          <p:cNvPr id="12" name="7 CuadroTexto"/>
          <p:cNvSpPr txBox="1"/>
          <p:nvPr/>
        </p:nvSpPr>
        <p:spPr>
          <a:xfrm>
            <a:off x="3668692" y="4543664"/>
            <a:ext cx="4854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Berlin Sans FB" pitchFamily="34" charset="0"/>
              </a:rPr>
              <a:t>INIAB-Laboratorio de Fisiología Vegetal -Departamento de Ciencias Naturales UNRC</a:t>
            </a:r>
          </a:p>
          <a:p>
            <a:pPr algn="ctr"/>
            <a:r>
              <a:rPr lang="es-AR" sz="2000" dirty="0">
                <a:latin typeface="Berlin Sans FB" pitchFamily="34" charset="0"/>
              </a:rPr>
              <a:t>Inicio 2021</a:t>
            </a:r>
          </a:p>
        </p:txBody>
      </p:sp>
    </p:spTree>
    <p:extLst>
      <p:ext uri="{BB962C8B-B14F-4D97-AF65-F5344CB8AC3E}">
        <p14:creationId xmlns:p14="http://schemas.microsoft.com/office/powerpoint/2010/main" val="274297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8218" y="1172460"/>
            <a:ext cx="1028243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latin typeface="Berlin Sans FB" pitchFamily="34" charset="0"/>
              </a:rPr>
              <a:t>Hipótesis General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 agregado de bioestimulantes y suplementos minerales en distintos estadios de cultivo mejora la respuesta morfo-fisiológica y bioquímica de la planta de maíz ante condiciones de estrés hídrico lo cual impactará positivamente en el rendimiento del cultivo. </a:t>
            </a:r>
            <a:endParaRPr lang="es-ES" sz="2000" b="0" dirty="0">
              <a:effectLst/>
            </a:endParaRPr>
          </a:p>
          <a:p>
            <a:r>
              <a:rPr lang="es-ES" sz="2000" dirty="0"/>
              <a:t/>
            </a:r>
            <a:br>
              <a:rPr lang="es-ES" sz="2000" dirty="0"/>
            </a:br>
            <a:r>
              <a:rPr lang="es-AR" sz="2000" dirty="0">
                <a:latin typeface="Berlin Sans FB" pitchFamily="34" charset="0"/>
              </a:rPr>
              <a:t>Objetivo General del plan de trabajo</a:t>
            </a:r>
          </a:p>
          <a:p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Evaluar modificaciones morfo-anatomo-histológicas, fisiológicas y bioquímicas como parte de las estrategias gatilladas por el maíz frente al tratamiento de estrés hídrico, así como por la aplicación de bioestimulantes de origen animal y microbiano como suplementos de micronutrientes, tanto en condiciones “in vitro” como a campo durante las etapas ontogénicas de germinación, crecimiento vegetativo y reproductivo.</a:t>
            </a:r>
            <a:endParaRPr lang="es-AR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4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8217" y="1172460"/>
            <a:ext cx="102735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latin typeface="Berlin Sans FB" pitchFamily="34" charset="0"/>
              </a:rPr>
              <a:t>Interés en realizar el seminario</a:t>
            </a:r>
          </a:p>
          <a:p>
            <a:r>
              <a:rPr lang="es-AR" sz="2000" dirty="0">
                <a:latin typeface="Abadi Extra Light" panose="020B0204020104020204" pitchFamily="34" charset="0"/>
              </a:rPr>
              <a:t>Me interesó este seminario ya que está estrechamente relacionado a mi tema de tesis y me permite actualizarme y profundizar en distintos aspectos de la temática mientras interactúo con otros profesionales.</a:t>
            </a:r>
          </a:p>
        </p:txBody>
      </p:sp>
    </p:spTree>
    <p:extLst>
      <p:ext uri="{BB962C8B-B14F-4D97-AF65-F5344CB8AC3E}">
        <p14:creationId xmlns:p14="http://schemas.microsoft.com/office/powerpoint/2010/main" val="1360525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115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Abadi Extra Light</vt:lpstr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Nicolas Trolliet</cp:lastModifiedBy>
  <cp:revision>8</cp:revision>
  <dcterms:created xsi:type="dcterms:W3CDTF">2022-07-25T15:28:04Z</dcterms:created>
  <dcterms:modified xsi:type="dcterms:W3CDTF">2022-07-31T11:04:21Z</dcterms:modified>
</cp:coreProperties>
</file>