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696000" y="1424507"/>
            <a:ext cx="10836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800" dirty="0">
                <a:latin typeface="Berlin Sans FB" pitchFamily="34" charset="0"/>
              </a:rPr>
              <a:t>Desarrollo de biofertilizantes para atenuar el estrés por arsénico en el cultivo de soja como herramientas biotecnológicas para una producción sustentable</a:t>
            </a:r>
          </a:p>
        </p:txBody>
      </p:sp>
      <p:sp>
        <p:nvSpPr>
          <p:cNvPr id="11" name="6 CuadroTexto"/>
          <p:cNvSpPr txBox="1"/>
          <p:nvPr/>
        </p:nvSpPr>
        <p:spPr>
          <a:xfrm>
            <a:off x="3216000" y="3697940"/>
            <a:ext cx="57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>
                <a:latin typeface="Berlin Sans FB" pitchFamily="34" charset="0"/>
              </a:rPr>
              <a:t>Romina Pramparo </a:t>
            </a:r>
          </a:p>
          <a:p>
            <a:pPr algn="ctr"/>
            <a:r>
              <a:rPr lang="es-AR" sz="2400" dirty="0">
                <a:latin typeface="Berlin Sans FB" pitchFamily="34" charset="0"/>
              </a:rPr>
              <a:t>Elizabeth Agostini</a:t>
            </a:r>
          </a:p>
          <a:p>
            <a:pPr algn="ctr"/>
            <a:r>
              <a:rPr lang="es-AR" sz="2400" dirty="0">
                <a:latin typeface="Berlin Sans FB" pitchFamily="34" charset="0"/>
              </a:rPr>
              <a:t>Ana Laura </a:t>
            </a:r>
            <a:r>
              <a:rPr lang="es-AR" sz="2400" dirty="0" err="1">
                <a:latin typeface="Berlin Sans FB" pitchFamily="34" charset="0"/>
              </a:rPr>
              <a:t>Wevar</a:t>
            </a:r>
            <a:r>
              <a:rPr lang="es-AR" sz="2400" dirty="0">
                <a:latin typeface="Berlin Sans FB" pitchFamily="34" charset="0"/>
              </a:rPr>
              <a:t> Oller</a:t>
            </a:r>
          </a:p>
        </p:txBody>
      </p:sp>
      <p:sp>
        <p:nvSpPr>
          <p:cNvPr id="12" name="7 CuadroTexto"/>
          <p:cNvSpPr txBox="1"/>
          <p:nvPr/>
        </p:nvSpPr>
        <p:spPr>
          <a:xfrm>
            <a:off x="3396000" y="4978480"/>
            <a:ext cx="54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Berlin Sans FB" pitchFamily="34" charset="0"/>
              </a:rPr>
              <a:t>Universidad Nacional de Río Cuarto – </a:t>
            </a:r>
            <a:r>
              <a:rPr lang="es-AR" sz="2000" dirty="0" err="1">
                <a:latin typeface="Berlin Sans FB" pitchFamily="34" charset="0"/>
              </a:rPr>
              <a:t>FCEFQyN</a:t>
            </a:r>
            <a:r>
              <a:rPr lang="es-AR" sz="2000" dirty="0">
                <a:latin typeface="Berlin Sans FB" pitchFamily="34" charset="0"/>
              </a:rPr>
              <a:t> Departamento de Biología Molecular</a:t>
            </a:r>
          </a:p>
          <a:p>
            <a:pPr algn="ctr"/>
            <a:r>
              <a:rPr lang="es-AR" sz="2000" dirty="0">
                <a:latin typeface="Berlin Sans FB" pitchFamily="34" charset="0"/>
              </a:rPr>
              <a:t>Año de Iniciación: 2020</a:t>
            </a: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0000" y="1333824"/>
            <a:ext cx="9972000" cy="391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sz="2400" dirty="0">
                <a:latin typeface="Berlin Sans FB" pitchFamily="34" charset="0"/>
              </a:rPr>
              <a:t>Hipótesis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latin typeface="Berlin Sans FB" pitchFamily="34" charset="0"/>
              </a:rPr>
              <a:t>La inoculación de plantas de soja con biofertilizantes a base de B. </a:t>
            </a:r>
            <a:r>
              <a:rPr lang="es-AR" sz="2000" i="1" dirty="0" err="1">
                <a:latin typeface="Berlin Sans FB" pitchFamily="34" charset="0"/>
              </a:rPr>
              <a:t>japonicum</a:t>
            </a:r>
            <a:r>
              <a:rPr lang="es-AR" sz="2000" dirty="0">
                <a:latin typeface="Berlin Sans FB" pitchFamily="34" charset="0"/>
              </a:rPr>
              <a:t> y </a:t>
            </a:r>
            <a:r>
              <a:rPr lang="es-AR" sz="2000" dirty="0" err="1">
                <a:latin typeface="Berlin Sans FB" pitchFamily="34" charset="0"/>
              </a:rPr>
              <a:t>PGPBs</a:t>
            </a:r>
            <a:r>
              <a:rPr lang="es-AR" sz="2000" dirty="0">
                <a:latin typeface="Berlin Sans FB" pitchFamily="34" charset="0"/>
              </a:rPr>
              <a:t> resistentes a As permite mejorar su desarrollo en ambientes contaminados con el metaloide, asegurando un buen nivel de productividad. </a:t>
            </a:r>
          </a:p>
          <a:p>
            <a:pPr algn="just">
              <a:lnSpc>
                <a:spcPct val="150000"/>
              </a:lnSpc>
            </a:pPr>
            <a:endParaRPr lang="es-AR" sz="2000" dirty="0">
              <a:latin typeface="Berlin Sans FB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AR" sz="2400" dirty="0">
                <a:latin typeface="Berlin Sans FB" pitchFamily="34" charset="0"/>
              </a:rPr>
              <a:t>Objetivo General</a:t>
            </a:r>
          </a:p>
          <a:p>
            <a:pPr algn="ctr">
              <a:lnSpc>
                <a:spcPct val="150000"/>
              </a:lnSpc>
            </a:pPr>
            <a:r>
              <a:rPr lang="es-AR" sz="2000" dirty="0">
                <a:latin typeface="Berlin Sans FB" pitchFamily="34" charset="0"/>
              </a:rPr>
              <a:t>Aportar nuevos conocimientos para el desarrollo de biofertilizantes, utilizando B. </a:t>
            </a:r>
            <a:r>
              <a:rPr lang="es-AR" sz="2000" i="1" dirty="0" err="1">
                <a:latin typeface="Berlin Sans FB" pitchFamily="34" charset="0"/>
              </a:rPr>
              <a:t>japonicum</a:t>
            </a:r>
            <a:r>
              <a:rPr lang="es-AR" sz="2000" dirty="0">
                <a:latin typeface="Berlin Sans FB" pitchFamily="34" charset="0"/>
              </a:rPr>
              <a:t> y </a:t>
            </a:r>
            <a:r>
              <a:rPr lang="es-AR" sz="2000" dirty="0" err="1">
                <a:latin typeface="Berlin Sans FB" pitchFamily="34" charset="0"/>
              </a:rPr>
              <a:t>PGPBs</a:t>
            </a:r>
            <a:r>
              <a:rPr lang="es-AR" sz="2000" dirty="0">
                <a:latin typeface="Berlin Sans FB" pitchFamily="34" charset="0"/>
              </a:rPr>
              <a:t> resistentes a As que resulten efectivas para atenuar el estrés por As en plantas de soja.</a:t>
            </a: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96000" y="1764129"/>
            <a:ext cx="7200000" cy="24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sz="2400" dirty="0">
                <a:latin typeface="Berlin Sans FB" pitchFamily="34" charset="0"/>
              </a:rPr>
              <a:t>Interés en realizar el seminario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s-AR" sz="2000" dirty="0">
                <a:latin typeface="Berlin Sans FB" pitchFamily="34" charset="0"/>
              </a:rPr>
              <a:t>Adquirir nuevos conocimientos y complementar formación sobre el estudio de microorganismos que aportan beneficios a cultivos de interés agrícola en situaciones de estrés y el desarrollo de </a:t>
            </a:r>
            <a:r>
              <a:rPr lang="es-AR" sz="2000" dirty="0" err="1">
                <a:latin typeface="Berlin Sans FB" pitchFamily="34" charset="0"/>
              </a:rPr>
              <a:t>bioinsumos</a:t>
            </a:r>
            <a:r>
              <a:rPr lang="es-AR" sz="2000" dirty="0">
                <a:latin typeface="Berlin Sans FB" pitchFamily="34" charset="0"/>
              </a:rPr>
              <a:t> a partir de los mismos.</a:t>
            </a: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156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Nicolas Trolliet</cp:lastModifiedBy>
  <cp:revision>6</cp:revision>
  <dcterms:created xsi:type="dcterms:W3CDTF">2022-07-25T15:28:04Z</dcterms:created>
  <dcterms:modified xsi:type="dcterms:W3CDTF">2022-07-31T11:00:50Z</dcterms:modified>
</cp:coreProperties>
</file>