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66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7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36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346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022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0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812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49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79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728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18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D3D0-20B3-4F71-9A8F-B804B927E4EB}" type="datetimeFigureOut">
              <a:rPr lang="es-AR" smtClean="0"/>
              <a:t>28/07/2022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8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CuadroTexto"/>
          <p:cNvSpPr txBox="1"/>
          <p:nvPr/>
        </p:nvSpPr>
        <p:spPr>
          <a:xfrm>
            <a:off x="3118495" y="2217880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dirty="0" smtClean="0">
                <a:latin typeface="Berlin Sans FB" pitchFamily="34" charset="0"/>
              </a:rPr>
              <a:t>Título del plan de trabajo</a:t>
            </a:r>
            <a:endParaRPr lang="es-AR" sz="4000" dirty="0">
              <a:latin typeface="Berlin Sans FB" pitchFamily="34" charset="0"/>
            </a:endParaRPr>
          </a:p>
        </p:txBody>
      </p:sp>
      <p:sp>
        <p:nvSpPr>
          <p:cNvPr id="11" name="6 CuadroTexto"/>
          <p:cNvSpPr txBox="1"/>
          <p:nvPr/>
        </p:nvSpPr>
        <p:spPr>
          <a:xfrm>
            <a:off x="3179676" y="3429000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>
                <a:latin typeface="Berlin Sans FB" pitchFamily="34" charset="0"/>
              </a:rPr>
              <a:t>Alumno de Posgrado </a:t>
            </a:r>
          </a:p>
          <a:p>
            <a:pPr algn="ctr"/>
            <a:r>
              <a:rPr lang="es-AR" sz="2800" dirty="0" smtClean="0">
                <a:latin typeface="Berlin Sans FB" pitchFamily="34" charset="0"/>
              </a:rPr>
              <a:t>Director de la Beca </a:t>
            </a:r>
            <a:r>
              <a:rPr lang="es-AR" sz="2400" dirty="0" smtClean="0">
                <a:latin typeface="Berlin Sans FB" pitchFamily="34" charset="0"/>
              </a:rPr>
              <a:t>y</a:t>
            </a:r>
            <a:r>
              <a:rPr lang="es-AR" sz="2800" dirty="0" smtClean="0">
                <a:latin typeface="Berlin Sans FB" pitchFamily="34" charset="0"/>
              </a:rPr>
              <a:t>/o Doctorado</a:t>
            </a:r>
            <a:endParaRPr lang="es-AR" sz="2800" dirty="0">
              <a:latin typeface="Berlin Sans FB" pitchFamily="34" charset="0"/>
            </a:endParaRPr>
          </a:p>
        </p:txBody>
      </p:sp>
      <p:sp>
        <p:nvSpPr>
          <p:cNvPr id="12" name="7 CuadroTexto"/>
          <p:cNvSpPr txBox="1"/>
          <p:nvPr/>
        </p:nvSpPr>
        <p:spPr>
          <a:xfrm>
            <a:off x="4717419" y="5301208"/>
            <a:ext cx="2785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>
                <a:latin typeface="Berlin Sans FB" pitchFamily="34" charset="0"/>
              </a:rPr>
              <a:t>Lugar de trabajo</a:t>
            </a:r>
          </a:p>
          <a:p>
            <a:pPr algn="ctr"/>
            <a:r>
              <a:rPr lang="es-AR" sz="2000" dirty="0" smtClean="0">
                <a:latin typeface="Berlin Sans FB" pitchFamily="34" charset="0"/>
              </a:rPr>
              <a:t>Año de Iniciación</a:t>
            </a:r>
            <a:endParaRPr lang="es-AR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Berlin Sans FB" pitchFamily="34" charset="0"/>
              </a:rPr>
              <a:t>Hipótesis y Objetivo General del plan de trabajo</a:t>
            </a:r>
            <a:endParaRPr lang="es-AR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Berlin Sans FB" pitchFamily="34" charset="0"/>
              </a:rPr>
              <a:t>Interés en realizar el seminario</a:t>
            </a:r>
            <a:endParaRPr lang="es-AR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2022-07-25T15:28:04Z</dcterms:created>
  <dcterms:modified xsi:type="dcterms:W3CDTF">2022-07-28T14:20:23Z</dcterms:modified>
</cp:coreProperties>
</file>