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7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showGuides="1">
      <p:cViewPr varScale="1">
        <p:scale>
          <a:sx n="71" d="100"/>
          <a:sy n="71"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170BE-60EB-48B6-A785-EC44FA275C8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2D5246C7-3BAE-4D7A-9E3A-CE3BCE3A276B}">
      <dgm:prSet phldrT="[Texto]"/>
      <dgm:spPr>
        <a:blipFill rotWithShape="0">
          <a:blip xmlns:r="http://schemas.openxmlformats.org/officeDocument/2006/relationships" r:embed="rId1"/>
          <a:stretch>
            <a:fillRect/>
          </a:stretch>
        </a:blipFill>
      </dgm:spPr>
      <dgm:t>
        <a:bodyPr/>
        <a:lstStyle/>
        <a:p>
          <a:r>
            <a:rPr lang="es-ES" dirty="0" smtClean="0"/>
            <a:t> </a:t>
          </a:r>
          <a:endParaRPr lang="es-ES" dirty="0"/>
        </a:p>
      </dgm:t>
    </dgm:pt>
    <dgm:pt modelId="{DACCA2E2-A429-4646-9D01-D5AE1254EDB6}" type="parTrans" cxnId="{89AA5E99-04C4-4606-AF75-6B66514F3F0E}">
      <dgm:prSet/>
      <dgm:spPr/>
      <dgm:t>
        <a:bodyPr/>
        <a:lstStyle/>
        <a:p>
          <a:endParaRPr lang="es-ES"/>
        </a:p>
      </dgm:t>
    </dgm:pt>
    <dgm:pt modelId="{0161EE7B-0B5A-4904-B376-904F903B62E2}" type="sibTrans" cxnId="{89AA5E99-04C4-4606-AF75-6B66514F3F0E}">
      <dgm:prSet/>
      <dgm:spPr>
        <a:solidFill>
          <a:schemeClr val="accent6">
            <a:lumMod val="75000"/>
          </a:schemeClr>
        </a:solidFill>
        <a:ln>
          <a:solidFill>
            <a:schemeClr val="accent6">
              <a:lumMod val="50000"/>
            </a:schemeClr>
          </a:solidFill>
        </a:ln>
      </dgm:spPr>
      <dgm:t>
        <a:bodyPr/>
        <a:lstStyle/>
        <a:p>
          <a:endParaRPr lang="es-ES"/>
        </a:p>
      </dgm:t>
    </dgm:pt>
    <dgm:pt modelId="{08DBF903-7A1C-4953-8426-943FF5D22642}">
      <dgm:prSet phldrT="[Texto]"/>
      <dgm:spPr>
        <a:blipFill rotWithShape="0">
          <a:blip xmlns:r="http://schemas.openxmlformats.org/officeDocument/2006/relationships" r:embed="rId2"/>
          <a:stretch>
            <a:fillRect/>
          </a:stretch>
        </a:blipFill>
      </dgm:spPr>
      <dgm:t>
        <a:bodyPr/>
        <a:lstStyle/>
        <a:p>
          <a:r>
            <a:rPr lang="es-ES" dirty="0" smtClean="0"/>
            <a:t> </a:t>
          </a:r>
          <a:endParaRPr lang="es-ES" dirty="0"/>
        </a:p>
      </dgm:t>
    </dgm:pt>
    <dgm:pt modelId="{C2958D16-DADB-460D-A7EC-9E90ED15C222}" type="parTrans" cxnId="{BECDE0CC-88E3-47A9-B537-B734B1A72826}">
      <dgm:prSet/>
      <dgm:spPr/>
      <dgm:t>
        <a:bodyPr/>
        <a:lstStyle/>
        <a:p>
          <a:endParaRPr lang="es-ES"/>
        </a:p>
      </dgm:t>
    </dgm:pt>
    <dgm:pt modelId="{45EF714B-64CC-438E-BED2-BA33EDCD66EC}" type="sibTrans" cxnId="{BECDE0CC-88E3-47A9-B537-B734B1A72826}">
      <dgm:prSet/>
      <dgm:spPr>
        <a:solidFill>
          <a:schemeClr val="accent6">
            <a:lumMod val="75000"/>
          </a:schemeClr>
        </a:solidFill>
        <a:ln>
          <a:solidFill>
            <a:schemeClr val="accent6">
              <a:lumMod val="50000"/>
            </a:schemeClr>
          </a:solidFill>
        </a:ln>
      </dgm:spPr>
      <dgm:t>
        <a:bodyPr/>
        <a:lstStyle/>
        <a:p>
          <a:endParaRPr lang="es-ES"/>
        </a:p>
      </dgm:t>
    </dgm:pt>
    <dgm:pt modelId="{FCBC2860-A0FD-4917-A063-E3F4752A72FE}">
      <dgm:prSet phldrT="[Texto]"/>
      <dgm:spPr>
        <a:blipFill rotWithShape="0">
          <a:blip xmlns:r="http://schemas.openxmlformats.org/officeDocument/2006/relationships" r:embed="rId3"/>
          <a:stretch>
            <a:fillRect/>
          </a:stretch>
        </a:blipFill>
      </dgm:spPr>
      <dgm:t>
        <a:bodyPr/>
        <a:lstStyle/>
        <a:p>
          <a:r>
            <a:rPr lang="es-ES" dirty="0" smtClean="0"/>
            <a:t> </a:t>
          </a:r>
          <a:endParaRPr lang="es-ES" dirty="0"/>
        </a:p>
      </dgm:t>
    </dgm:pt>
    <dgm:pt modelId="{41995155-E2D9-42E7-9614-A33A213909EC}" type="parTrans" cxnId="{3872A073-2598-48D7-BEA2-2325B9976D5C}">
      <dgm:prSet/>
      <dgm:spPr/>
      <dgm:t>
        <a:bodyPr/>
        <a:lstStyle/>
        <a:p>
          <a:endParaRPr lang="es-ES"/>
        </a:p>
      </dgm:t>
    </dgm:pt>
    <dgm:pt modelId="{1C6A0E5F-B987-4805-B278-173794268EA5}" type="sibTrans" cxnId="{3872A073-2598-48D7-BEA2-2325B9976D5C}">
      <dgm:prSet/>
      <dgm:spPr>
        <a:solidFill>
          <a:schemeClr val="accent6">
            <a:lumMod val="75000"/>
          </a:schemeClr>
        </a:solidFill>
        <a:ln>
          <a:solidFill>
            <a:schemeClr val="accent6">
              <a:lumMod val="50000"/>
            </a:schemeClr>
          </a:solidFill>
        </a:ln>
      </dgm:spPr>
      <dgm:t>
        <a:bodyPr/>
        <a:lstStyle/>
        <a:p>
          <a:endParaRPr lang="es-ES"/>
        </a:p>
      </dgm:t>
    </dgm:pt>
    <dgm:pt modelId="{F3F5C4B9-9A6D-4A92-B0F5-E6D215A0027F}" type="pres">
      <dgm:prSet presAssocID="{BA9170BE-60EB-48B6-A785-EC44FA275C81}" presName="cycle" presStyleCnt="0">
        <dgm:presLayoutVars>
          <dgm:dir/>
          <dgm:resizeHandles val="exact"/>
        </dgm:presLayoutVars>
      </dgm:prSet>
      <dgm:spPr/>
      <dgm:t>
        <a:bodyPr/>
        <a:lstStyle/>
        <a:p>
          <a:endParaRPr lang="es-AR"/>
        </a:p>
      </dgm:t>
    </dgm:pt>
    <dgm:pt modelId="{8DEDEA38-FB82-46C6-BE86-EE7938F503E3}" type="pres">
      <dgm:prSet presAssocID="{2D5246C7-3BAE-4D7A-9E3A-CE3BCE3A276B}" presName="node" presStyleLbl="node1" presStyleIdx="0" presStyleCnt="3">
        <dgm:presLayoutVars>
          <dgm:bulletEnabled val="1"/>
        </dgm:presLayoutVars>
      </dgm:prSet>
      <dgm:spPr/>
      <dgm:t>
        <a:bodyPr/>
        <a:lstStyle/>
        <a:p>
          <a:endParaRPr lang="es-AR"/>
        </a:p>
      </dgm:t>
    </dgm:pt>
    <dgm:pt modelId="{C6640AD5-713F-417A-809B-E6F090169F49}" type="pres">
      <dgm:prSet presAssocID="{0161EE7B-0B5A-4904-B376-904F903B62E2}" presName="sibTrans" presStyleLbl="sibTrans2D1" presStyleIdx="0" presStyleCnt="3"/>
      <dgm:spPr/>
      <dgm:t>
        <a:bodyPr/>
        <a:lstStyle/>
        <a:p>
          <a:endParaRPr lang="es-AR"/>
        </a:p>
      </dgm:t>
    </dgm:pt>
    <dgm:pt modelId="{B2506900-9F64-4F0E-BC91-9500CBC21832}" type="pres">
      <dgm:prSet presAssocID="{0161EE7B-0B5A-4904-B376-904F903B62E2}" presName="connectorText" presStyleLbl="sibTrans2D1" presStyleIdx="0" presStyleCnt="3"/>
      <dgm:spPr/>
      <dgm:t>
        <a:bodyPr/>
        <a:lstStyle/>
        <a:p>
          <a:endParaRPr lang="es-AR"/>
        </a:p>
      </dgm:t>
    </dgm:pt>
    <dgm:pt modelId="{1A0FC95E-73A7-4196-9059-67028752529C}" type="pres">
      <dgm:prSet presAssocID="{08DBF903-7A1C-4953-8426-943FF5D22642}" presName="node" presStyleLbl="node1" presStyleIdx="1" presStyleCnt="3">
        <dgm:presLayoutVars>
          <dgm:bulletEnabled val="1"/>
        </dgm:presLayoutVars>
      </dgm:prSet>
      <dgm:spPr/>
      <dgm:t>
        <a:bodyPr/>
        <a:lstStyle/>
        <a:p>
          <a:endParaRPr lang="es-AR"/>
        </a:p>
      </dgm:t>
    </dgm:pt>
    <dgm:pt modelId="{4C0A393E-DD71-45EB-8C06-3274B250EB3D}" type="pres">
      <dgm:prSet presAssocID="{45EF714B-64CC-438E-BED2-BA33EDCD66EC}" presName="sibTrans" presStyleLbl="sibTrans2D1" presStyleIdx="1" presStyleCnt="3"/>
      <dgm:spPr/>
      <dgm:t>
        <a:bodyPr/>
        <a:lstStyle/>
        <a:p>
          <a:endParaRPr lang="es-AR"/>
        </a:p>
      </dgm:t>
    </dgm:pt>
    <dgm:pt modelId="{9CFF55B2-0AA2-435F-A7D9-B14BC3F33D85}" type="pres">
      <dgm:prSet presAssocID="{45EF714B-64CC-438E-BED2-BA33EDCD66EC}" presName="connectorText" presStyleLbl="sibTrans2D1" presStyleIdx="1" presStyleCnt="3"/>
      <dgm:spPr/>
      <dgm:t>
        <a:bodyPr/>
        <a:lstStyle/>
        <a:p>
          <a:endParaRPr lang="es-AR"/>
        </a:p>
      </dgm:t>
    </dgm:pt>
    <dgm:pt modelId="{CA9A1201-9DBF-458E-864E-ADAAA84B5F08}" type="pres">
      <dgm:prSet presAssocID="{FCBC2860-A0FD-4917-A063-E3F4752A72FE}" presName="node" presStyleLbl="node1" presStyleIdx="2" presStyleCnt="3">
        <dgm:presLayoutVars>
          <dgm:bulletEnabled val="1"/>
        </dgm:presLayoutVars>
      </dgm:prSet>
      <dgm:spPr/>
      <dgm:t>
        <a:bodyPr/>
        <a:lstStyle/>
        <a:p>
          <a:endParaRPr lang="es-AR"/>
        </a:p>
      </dgm:t>
    </dgm:pt>
    <dgm:pt modelId="{A6366214-F8A5-4FBA-B956-9DAD2C97CA3B}" type="pres">
      <dgm:prSet presAssocID="{1C6A0E5F-B987-4805-B278-173794268EA5}" presName="sibTrans" presStyleLbl="sibTrans2D1" presStyleIdx="2" presStyleCnt="3"/>
      <dgm:spPr/>
      <dgm:t>
        <a:bodyPr/>
        <a:lstStyle/>
        <a:p>
          <a:endParaRPr lang="es-AR"/>
        </a:p>
      </dgm:t>
    </dgm:pt>
    <dgm:pt modelId="{07C2DF27-F687-4E2C-BDEF-2FBD82460CB0}" type="pres">
      <dgm:prSet presAssocID="{1C6A0E5F-B987-4805-B278-173794268EA5}" presName="connectorText" presStyleLbl="sibTrans2D1" presStyleIdx="2" presStyleCnt="3"/>
      <dgm:spPr/>
      <dgm:t>
        <a:bodyPr/>
        <a:lstStyle/>
        <a:p>
          <a:endParaRPr lang="es-AR"/>
        </a:p>
      </dgm:t>
    </dgm:pt>
  </dgm:ptLst>
  <dgm:cxnLst>
    <dgm:cxn modelId="{BECDE0CC-88E3-47A9-B537-B734B1A72826}" srcId="{BA9170BE-60EB-48B6-A785-EC44FA275C81}" destId="{08DBF903-7A1C-4953-8426-943FF5D22642}" srcOrd="1" destOrd="0" parTransId="{C2958D16-DADB-460D-A7EC-9E90ED15C222}" sibTransId="{45EF714B-64CC-438E-BED2-BA33EDCD66EC}"/>
    <dgm:cxn modelId="{BE3C4E18-404C-4CE3-9119-6BF0B66F93F8}" type="presOf" srcId="{2D5246C7-3BAE-4D7A-9E3A-CE3BCE3A276B}" destId="{8DEDEA38-FB82-46C6-BE86-EE7938F503E3}" srcOrd="0" destOrd="0" presId="urn:microsoft.com/office/officeart/2005/8/layout/cycle2"/>
    <dgm:cxn modelId="{9D0EE275-36E5-4DCD-AAE4-784644C69C0D}" type="presOf" srcId="{08DBF903-7A1C-4953-8426-943FF5D22642}" destId="{1A0FC95E-73A7-4196-9059-67028752529C}" srcOrd="0" destOrd="0" presId="urn:microsoft.com/office/officeart/2005/8/layout/cycle2"/>
    <dgm:cxn modelId="{977AE622-B918-4377-92DA-A540C724C0E6}" type="presOf" srcId="{1C6A0E5F-B987-4805-B278-173794268EA5}" destId="{07C2DF27-F687-4E2C-BDEF-2FBD82460CB0}" srcOrd="1" destOrd="0" presId="urn:microsoft.com/office/officeart/2005/8/layout/cycle2"/>
    <dgm:cxn modelId="{3872A073-2598-48D7-BEA2-2325B9976D5C}" srcId="{BA9170BE-60EB-48B6-A785-EC44FA275C81}" destId="{FCBC2860-A0FD-4917-A063-E3F4752A72FE}" srcOrd="2" destOrd="0" parTransId="{41995155-E2D9-42E7-9614-A33A213909EC}" sibTransId="{1C6A0E5F-B987-4805-B278-173794268EA5}"/>
    <dgm:cxn modelId="{FA24DDA8-9908-4CB9-B575-464E915515B7}" type="presOf" srcId="{45EF714B-64CC-438E-BED2-BA33EDCD66EC}" destId="{9CFF55B2-0AA2-435F-A7D9-B14BC3F33D85}" srcOrd="1" destOrd="0" presId="urn:microsoft.com/office/officeart/2005/8/layout/cycle2"/>
    <dgm:cxn modelId="{89AA5E99-04C4-4606-AF75-6B66514F3F0E}" srcId="{BA9170BE-60EB-48B6-A785-EC44FA275C81}" destId="{2D5246C7-3BAE-4D7A-9E3A-CE3BCE3A276B}" srcOrd="0" destOrd="0" parTransId="{DACCA2E2-A429-4646-9D01-D5AE1254EDB6}" sibTransId="{0161EE7B-0B5A-4904-B376-904F903B62E2}"/>
    <dgm:cxn modelId="{22354E43-D9C0-435B-896A-90F27665DE49}" type="presOf" srcId="{1C6A0E5F-B987-4805-B278-173794268EA5}" destId="{A6366214-F8A5-4FBA-B956-9DAD2C97CA3B}" srcOrd="0" destOrd="0" presId="urn:microsoft.com/office/officeart/2005/8/layout/cycle2"/>
    <dgm:cxn modelId="{D681B3A1-672D-4029-B8E4-687353AF6469}" type="presOf" srcId="{45EF714B-64CC-438E-BED2-BA33EDCD66EC}" destId="{4C0A393E-DD71-45EB-8C06-3274B250EB3D}" srcOrd="0" destOrd="0" presId="urn:microsoft.com/office/officeart/2005/8/layout/cycle2"/>
    <dgm:cxn modelId="{A4178538-EC0D-479E-B9B3-30697B111EF4}" type="presOf" srcId="{FCBC2860-A0FD-4917-A063-E3F4752A72FE}" destId="{CA9A1201-9DBF-458E-864E-ADAAA84B5F08}" srcOrd="0" destOrd="0" presId="urn:microsoft.com/office/officeart/2005/8/layout/cycle2"/>
    <dgm:cxn modelId="{E54C2C65-4B3D-4301-8B52-4752F3B64DD7}" type="presOf" srcId="{BA9170BE-60EB-48B6-A785-EC44FA275C81}" destId="{F3F5C4B9-9A6D-4A92-B0F5-E6D215A0027F}" srcOrd="0" destOrd="0" presId="urn:microsoft.com/office/officeart/2005/8/layout/cycle2"/>
    <dgm:cxn modelId="{80E8EE06-FD18-4BC9-8253-379230A7657F}" type="presOf" srcId="{0161EE7B-0B5A-4904-B376-904F903B62E2}" destId="{B2506900-9F64-4F0E-BC91-9500CBC21832}" srcOrd="1" destOrd="0" presId="urn:microsoft.com/office/officeart/2005/8/layout/cycle2"/>
    <dgm:cxn modelId="{31ADD4A1-CB7B-4C8E-953D-3606FEEFCEE7}" type="presOf" srcId="{0161EE7B-0B5A-4904-B376-904F903B62E2}" destId="{C6640AD5-713F-417A-809B-E6F090169F49}" srcOrd="0" destOrd="0" presId="urn:microsoft.com/office/officeart/2005/8/layout/cycle2"/>
    <dgm:cxn modelId="{847F8F2F-2ED1-4953-9306-2C2BF90B55CF}" type="presParOf" srcId="{F3F5C4B9-9A6D-4A92-B0F5-E6D215A0027F}" destId="{8DEDEA38-FB82-46C6-BE86-EE7938F503E3}" srcOrd="0" destOrd="0" presId="urn:microsoft.com/office/officeart/2005/8/layout/cycle2"/>
    <dgm:cxn modelId="{E4DBC6AC-FD98-4F77-8578-A5D49546BBBA}" type="presParOf" srcId="{F3F5C4B9-9A6D-4A92-B0F5-E6D215A0027F}" destId="{C6640AD5-713F-417A-809B-E6F090169F49}" srcOrd="1" destOrd="0" presId="urn:microsoft.com/office/officeart/2005/8/layout/cycle2"/>
    <dgm:cxn modelId="{6ACDAE37-8C4F-409D-B4D8-80F33C205355}" type="presParOf" srcId="{C6640AD5-713F-417A-809B-E6F090169F49}" destId="{B2506900-9F64-4F0E-BC91-9500CBC21832}" srcOrd="0" destOrd="0" presId="urn:microsoft.com/office/officeart/2005/8/layout/cycle2"/>
    <dgm:cxn modelId="{8C212009-0657-43C7-9623-B97B4619AB25}" type="presParOf" srcId="{F3F5C4B9-9A6D-4A92-B0F5-E6D215A0027F}" destId="{1A0FC95E-73A7-4196-9059-67028752529C}" srcOrd="2" destOrd="0" presId="urn:microsoft.com/office/officeart/2005/8/layout/cycle2"/>
    <dgm:cxn modelId="{1BF3D262-6E76-4DB2-9C4B-DD84BC488C18}" type="presParOf" srcId="{F3F5C4B9-9A6D-4A92-B0F5-E6D215A0027F}" destId="{4C0A393E-DD71-45EB-8C06-3274B250EB3D}" srcOrd="3" destOrd="0" presId="urn:microsoft.com/office/officeart/2005/8/layout/cycle2"/>
    <dgm:cxn modelId="{5F2DC703-9771-47F8-B41F-48025E351B53}" type="presParOf" srcId="{4C0A393E-DD71-45EB-8C06-3274B250EB3D}" destId="{9CFF55B2-0AA2-435F-A7D9-B14BC3F33D85}" srcOrd="0" destOrd="0" presId="urn:microsoft.com/office/officeart/2005/8/layout/cycle2"/>
    <dgm:cxn modelId="{141E2190-36F4-4E61-96B1-7315E52B3C47}" type="presParOf" srcId="{F3F5C4B9-9A6D-4A92-B0F5-E6D215A0027F}" destId="{CA9A1201-9DBF-458E-864E-ADAAA84B5F08}" srcOrd="4" destOrd="0" presId="urn:microsoft.com/office/officeart/2005/8/layout/cycle2"/>
    <dgm:cxn modelId="{502A6B85-73CD-4923-AE70-CE7A05923520}" type="presParOf" srcId="{F3F5C4B9-9A6D-4A92-B0F5-E6D215A0027F}" destId="{A6366214-F8A5-4FBA-B956-9DAD2C97CA3B}" srcOrd="5" destOrd="0" presId="urn:microsoft.com/office/officeart/2005/8/layout/cycle2"/>
    <dgm:cxn modelId="{AAD362AB-53AC-4F99-9BEA-ECF784C92E36}" type="presParOf" srcId="{A6366214-F8A5-4FBA-B956-9DAD2C97CA3B}" destId="{07C2DF27-F687-4E2C-BDEF-2FBD82460CB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1341D3D0-20B3-4F71-9A8F-B804B927E4EB}" type="datetimeFigureOut">
              <a:rPr lang="es-AR" smtClean="0"/>
              <a:t>31/07/2022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8E1ACCCC-A78A-41F3-9FDE-ED8467F59019}" type="slidenum">
              <a:rPr lang="es-AR" smtClean="0"/>
              <a:t>‹Nº›</a:t>
            </a:fld>
            <a:endParaRPr lang="es-AR"/>
          </a:p>
        </p:txBody>
      </p:sp>
    </p:spTree>
    <p:extLst>
      <p:ext uri="{BB962C8B-B14F-4D97-AF65-F5344CB8AC3E}">
        <p14:creationId xmlns:p14="http://schemas.microsoft.com/office/powerpoint/2010/main" val="34217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341D3D0-20B3-4F71-9A8F-B804B927E4EB}" type="datetimeFigureOut">
              <a:rPr lang="es-AR" smtClean="0"/>
              <a:t>31/07/2022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8E1ACCCC-A78A-41F3-9FDE-ED8467F59019}" type="slidenum">
              <a:rPr lang="es-AR" smtClean="0"/>
              <a:t>‹Nº›</a:t>
            </a:fld>
            <a:endParaRPr lang="es-AR"/>
          </a:p>
        </p:txBody>
      </p:sp>
    </p:spTree>
    <p:extLst>
      <p:ext uri="{BB962C8B-B14F-4D97-AF65-F5344CB8AC3E}">
        <p14:creationId xmlns:p14="http://schemas.microsoft.com/office/powerpoint/2010/main" val="49236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341D3D0-20B3-4F71-9A8F-B804B927E4EB}" type="datetimeFigureOut">
              <a:rPr lang="es-AR" smtClean="0"/>
              <a:t>31/07/2022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8E1ACCCC-A78A-41F3-9FDE-ED8467F59019}" type="slidenum">
              <a:rPr lang="es-AR" smtClean="0"/>
              <a:t>‹Nº›</a:t>
            </a:fld>
            <a:endParaRPr lang="es-AR"/>
          </a:p>
        </p:txBody>
      </p:sp>
    </p:spTree>
    <p:extLst>
      <p:ext uri="{BB962C8B-B14F-4D97-AF65-F5344CB8AC3E}">
        <p14:creationId xmlns:p14="http://schemas.microsoft.com/office/powerpoint/2010/main" val="345346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341D3D0-20B3-4F71-9A8F-B804B927E4EB}" type="datetimeFigureOut">
              <a:rPr lang="es-AR" smtClean="0"/>
              <a:t>31/07/2022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8E1ACCCC-A78A-41F3-9FDE-ED8467F59019}" type="slidenum">
              <a:rPr lang="es-AR" smtClean="0"/>
              <a:t>‹Nº›</a:t>
            </a:fld>
            <a:endParaRPr lang="es-AR"/>
          </a:p>
        </p:txBody>
      </p:sp>
    </p:spTree>
    <p:extLst>
      <p:ext uri="{BB962C8B-B14F-4D97-AF65-F5344CB8AC3E}">
        <p14:creationId xmlns:p14="http://schemas.microsoft.com/office/powerpoint/2010/main" val="261022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341D3D0-20B3-4F71-9A8F-B804B927E4EB}" type="datetimeFigureOut">
              <a:rPr lang="es-AR" smtClean="0"/>
              <a:t>31/07/2022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8E1ACCCC-A78A-41F3-9FDE-ED8467F59019}" type="slidenum">
              <a:rPr lang="es-AR" smtClean="0"/>
              <a:t>‹Nº›</a:t>
            </a:fld>
            <a:endParaRPr lang="es-AR"/>
          </a:p>
        </p:txBody>
      </p:sp>
    </p:spTree>
    <p:extLst>
      <p:ext uri="{BB962C8B-B14F-4D97-AF65-F5344CB8AC3E}">
        <p14:creationId xmlns:p14="http://schemas.microsoft.com/office/powerpoint/2010/main" val="225502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1341D3D0-20B3-4F71-9A8F-B804B927E4EB}" type="datetimeFigureOut">
              <a:rPr lang="es-AR" smtClean="0"/>
              <a:t>31/07/2022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8E1ACCCC-A78A-41F3-9FDE-ED8467F59019}" type="slidenum">
              <a:rPr lang="es-AR" smtClean="0"/>
              <a:t>‹Nº›</a:t>
            </a:fld>
            <a:endParaRPr lang="es-AR"/>
          </a:p>
        </p:txBody>
      </p:sp>
    </p:spTree>
    <p:extLst>
      <p:ext uri="{BB962C8B-B14F-4D97-AF65-F5344CB8AC3E}">
        <p14:creationId xmlns:p14="http://schemas.microsoft.com/office/powerpoint/2010/main" val="197812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1341D3D0-20B3-4F71-9A8F-B804B927E4EB}" type="datetimeFigureOut">
              <a:rPr lang="es-AR" smtClean="0"/>
              <a:t>31/07/2022</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8E1ACCCC-A78A-41F3-9FDE-ED8467F59019}" type="slidenum">
              <a:rPr lang="es-AR" smtClean="0"/>
              <a:t>‹Nº›</a:t>
            </a:fld>
            <a:endParaRPr lang="es-AR"/>
          </a:p>
        </p:txBody>
      </p:sp>
    </p:spTree>
    <p:extLst>
      <p:ext uri="{BB962C8B-B14F-4D97-AF65-F5344CB8AC3E}">
        <p14:creationId xmlns:p14="http://schemas.microsoft.com/office/powerpoint/2010/main" val="298493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1341D3D0-20B3-4F71-9A8F-B804B927E4EB}" type="datetimeFigureOut">
              <a:rPr lang="es-AR" smtClean="0"/>
              <a:t>31/07/2022</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8E1ACCCC-A78A-41F3-9FDE-ED8467F59019}" type="slidenum">
              <a:rPr lang="es-AR" smtClean="0"/>
              <a:t>‹Nº›</a:t>
            </a:fld>
            <a:endParaRPr lang="es-AR"/>
          </a:p>
        </p:txBody>
      </p:sp>
    </p:spTree>
    <p:extLst>
      <p:ext uri="{BB962C8B-B14F-4D97-AF65-F5344CB8AC3E}">
        <p14:creationId xmlns:p14="http://schemas.microsoft.com/office/powerpoint/2010/main" val="94790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341D3D0-20B3-4F71-9A8F-B804B927E4EB}" type="datetimeFigureOut">
              <a:rPr lang="es-AR" smtClean="0"/>
              <a:t>31/07/2022</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8E1ACCCC-A78A-41F3-9FDE-ED8467F59019}" type="slidenum">
              <a:rPr lang="es-AR" smtClean="0"/>
              <a:t>‹Nº›</a:t>
            </a:fld>
            <a:endParaRPr lang="es-AR"/>
          </a:p>
        </p:txBody>
      </p:sp>
    </p:spTree>
    <p:extLst>
      <p:ext uri="{BB962C8B-B14F-4D97-AF65-F5344CB8AC3E}">
        <p14:creationId xmlns:p14="http://schemas.microsoft.com/office/powerpoint/2010/main" val="365728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341D3D0-20B3-4F71-9A8F-B804B927E4EB}" type="datetimeFigureOut">
              <a:rPr lang="es-AR" smtClean="0"/>
              <a:t>31/07/2022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8E1ACCCC-A78A-41F3-9FDE-ED8467F59019}" type="slidenum">
              <a:rPr lang="es-AR" smtClean="0"/>
              <a:t>‹Nº›</a:t>
            </a:fld>
            <a:endParaRPr lang="es-AR"/>
          </a:p>
        </p:txBody>
      </p:sp>
    </p:spTree>
    <p:extLst>
      <p:ext uri="{BB962C8B-B14F-4D97-AF65-F5344CB8AC3E}">
        <p14:creationId xmlns:p14="http://schemas.microsoft.com/office/powerpoint/2010/main" val="178188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341D3D0-20B3-4F71-9A8F-B804B927E4EB}" type="datetimeFigureOut">
              <a:rPr lang="es-AR" smtClean="0"/>
              <a:t>31/07/2022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8E1ACCCC-A78A-41F3-9FDE-ED8467F59019}" type="slidenum">
              <a:rPr lang="es-AR" smtClean="0"/>
              <a:t>‹Nº›</a:t>
            </a:fld>
            <a:endParaRPr lang="es-AR"/>
          </a:p>
        </p:txBody>
      </p:sp>
    </p:spTree>
    <p:extLst>
      <p:ext uri="{BB962C8B-B14F-4D97-AF65-F5344CB8AC3E}">
        <p14:creationId xmlns:p14="http://schemas.microsoft.com/office/powerpoint/2010/main" val="20792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1D3D0-20B3-4F71-9A8F-B804B927E4EB}" type="datetimeFigureOut">
              <a:rPr lang="es-AR" smtClean="0"/>
              <a:t>31/07/2022</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ACCCC-A78A-41F3-9FDE-ED8467F59019}" type="slidenum">
              <a:rPr lang="es-AR" smtClean="0"/>
              <a:t>‹Nº›</a:t>
            </a:fld>
            <a:endParaRPr lang="es-AR"/>
          </a:p>
        </p:txBody>
      </p:sp>
    </p:spTree>
    <p:extLst>
      <p:ext uri="{BB962C8B-B14F-4D97-AF65-F5344CB8AC3E}">
        <p14:creationId xmlns:p14="http://schemas.microsoft.com/office/powerpoint/2010/main" val="739848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CuadroTexto"/>
          <p:cNvSpPr txBox="1"/>
          <p:nvPr/>
        </p:nvSpPr>
        <p:spPr>
          <a:xfrm>
            <a:off x="493776" y="1486360"/>
            <a:ext cx="11183112" cy="2308324"/>
          </a:xfrm>
          <a:prstGeom prst="rect">
            <a:avLst/>
          </a:prstGeom>
          <a:noFill/>
        </p:spPr>
        <p:txBody>
          <a:bodyPr wrap="square" rtlCol="0">
            <a:spAutoFit/>
          </a:bodyPr>
          <a:lstStyle/>
          <a:p>
            <a:pPr algn="ctr"/>
            <a:r>
              <a:rPr lang="es-ES" sz="3600" dirty="0">
                <a:latin typeface="Berlin Sans FB" pitchFamily="34" charset="0"/>
              </a:rPr>
              <a:t>“Análisis de la influencia de la aplicación de agroquímicos en la colonización y diversidad genética de hongos formadores de micorrizas arbusculares asociados a raíces de plantas de Maíz, Trigo y Soja.”</a:t>
            </a:r>
            <a:endParaRPr lang="es-AR" sz="3600" dirty="0">
              <a:latin typeface="Berlin Sans FB" pitchFamily="34" charset="0"/>
            </a:endParaRPr>
          </a:p>
        </p:txBody>
      </p:sp>
      <p:sp>
        <p:nvSpPr>
          <p:cNvPr id="11" name="6 CuadroTexto"/>
          <p:cNvSpPr txBox="1"/>
          <p:nvPr/>
        </p:nvSpPr>
        <p:spPr>
          <a:xfrm>
            <a:off x="2413386" y="4389120"/>
            <a:ext cx="7393836" cy="954107"/>
          </a:xfrm>
          <a:prstGeom prst="rect">
            <a:avLst/>
          </a:prstGeom>
          <a:noFill/>
        </p:spPr>
        <p:txBody>
          <a:bodyPr wrap="square" rtlCol="0">
            <a:spAutoFit/>
          </a:bodyPr>
          <a:lstStyle/>
          <a:p>
            <a:pPr algn="ctr"/>
            <a:r>
              <a:rPr lang="es-ES" sz="2800" dirty="0" smtClean="0">
                <a:latin typeface="Berlin Sans FB" pitchFamily="34" charset="0"/>
              </a:rPr>
              <a:t>Lic. Romina Dalmasso</a:t>
            </a:r>
            <a:endParaRPr lang="es-AR" sz="2800" dirty="0" smtClean="0">
              <a:latin typeface="Berlin Sans FB" pitchFamily="34" charset="0"/>
            </a:endParaRPr>
          </a:p>
          <a:p>
            <a:pPr algn="ctr"/>
            <a:r>
              <a:rPr lang="es-AR" sz="2800" dirty="0" err="1" smtClean="0">
                <a:latin typeface="Berlin Sans FB" pitchFamily="34" charset="0"/>
              </a:rPr>
              <a:t>Dir</a:t>
            </a:r>
            <a:r>
              <a:rPr lang="es-AR" sz="2800" dirty="0" smtClean="0">
                <a:latin typeface="Berlin Sans FB" pitchFamily="34" charset="0"/>
              </a:rPr>
              <a:t>: Dr. Jorge </a:t>
            </a:r>
            <a:r>
              <a:rPr lang="es-AR" sz="2800" dirty="0" err="1" smtClean="0">
                <a:latin typeface="Berlin Sans FB" pitchFamily="34" charset="0"/>
              </a:rPr>
              <a:t>Angelini</a:t>
            </a:r>
            <a:r>
              <a:rPr lang="es-AR" sz="2800" dirty="0" smtClean="0">
                <a:latin typeface="Berlin Sans FB" pitchFamily="34" charset="0"/>
              </a:rPr>
              <a:t> Co-</a:t>
            </a:r>
            <a:r>
              <a:rPr lang="es-AR" sz="2800" dirty="0" err="1" smtClean="0">
                <a:latin typeface="Berlin Sans FB" pitchFamily="34" charset="0"/>
              </a:rPr>
              <a:t>dir</a:t>
            </a:r>
            <a:r>
              <a:rPr lang="es-AR" sz="2800" dirty="0" smtClean="0">
                <a:latin typeface="Berlin Sans FB" pitchFamily="34" charset="0"/>
              </a:rPr>
              <a:t>: Dra. Tania Taurian</a:t>
            </a:r>
            <a:endParaRPr lang="es-AR" sz="2800" dirty="0">
              <a:latin typeface="Berlin Sans FB" pitchFamily="34" charset="0"/>
            </a:endParaRPr>
          </a:p>
        </p:txBody>
      </p:sp>
      <p:sp>
        <p:nvSpPr>
          <p:cNvPr id="12" name="7 CuadroTexto"/>
          <p:cNvSpPr txBox="1"/>
          <p:nvPr/>
        </p:nvSpPr>
        <p:spPr>
          <a:xfrm>
            <a:off x="4717419" y="5484088"/>
            <a:ext cx="2785771" cy="707886"/>
          </a:xfrm>
          <a:prstGeom prst="rect">
            <a:avLst/>
          </a:prstGeom>
          <a:noFill/>
        </p:spPr>
        <p:txBody>
          <a:bodyPr wrap="square" rtlCol="0">
            <a:spAutoFit/>
          </a:bodyPr>
          <a:lstStyle/>
          <a:p>
            <a:pPr algn="ctr"/>
            <a:r>
              <a:rPr lang="es-AR" sz="2000" dirty="0" smtClean="0">
                <a:latin typeface="Berlin Sans FB" pitchFamily="34" charset="0"/>
              </a:rPr>
              <a:t>INIAB</a:t>
            </a:r>
          </a:p>
          <a:p>
            <a:pPr algn="ctr"/>
            <a:r>
              <a:rPr lang="es-AR" sz="2000" dirty="0" smtClean="0">
                <a:latin typeface="Berlin Sans FB" pitchFamily="34" charset="0"/>
              </a:rPr>
              <a:t>2019</a:t>
            </a:r>
            <a:endParaRPr lang="es-AR" sz="2000" dirty="0">
              <a:latin typeface="Berlin Sans FB" pitchFamily="34" charset="0"/>
            </a:endParaRPr>
          </a:p>
        </p:txBody>
      </p:sp>
    </p:spTree>
    <p:extLst>
      <p:ext uri="{BB962C8B-B14F-4D97-AF65-F5344CB8AC3E}">
        <p14:creationId xmlns:p14="http://schemas.microsoft.com/office/powerpoint/2010/main" val="2742979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28218" y="1172460"/>
            <a:ext cx="10975518" cy="5240152"/>
          </a:xfrm>
          <a:prstGeom prst="rect">
            <a:avLst/>
          </a:prstGeom>
          <a:noFill/>
        </p:spPr>
        <p:txBody>
          <a:bodyPr wrap="square" rtlCol="0">
            <a:spAutoFit/>
          </a:bodyPr>
          <a:lstStyle/>
          <a:p>
            <a:pPr algn="just">
              <a:lnSpc>
                <a:spcPct val="150000"/>
              </a:lnSpc>
              <a:spcAft>
                <a:spcPts val="600"/>
              </a:spcAft>
            </a:pPr>
            <a:r>
              <a:rPr lang="es-AR" sz="1600" b="1" i="1" dirty="0"/>
              <a:t>Hipótesis</a:t>
            </a:r>
          </a:p>
          <a:p>
            <a:pPr marL="342900" lvl="0" indent="-342900" algn="just">
              <a:lnSpc>
                <a:spcPct val="150000"/>
              </a:lnSpc>
              <a:spcAft>
                <a:spcPts val="600"/>
              </a:spcAft>
              <a:buFont typeface="Arial" panose="020B0604020202020204" pitchFamily="34" charset="0"/>
              <a:buChar char="•"/>
            </a:pPr>
            <a:r>
              <a:rPr lang="es-AR" sz="1600" dirty="0"/>
              <a:t>Existe una prevalencia de hongos micorrícicos arbusculares en los suelos productores de la provincia luego de transcurrido los cultivos de Maíz-Trigo-Soja. </a:t>
            </a:r>
          </a:p>
          <a:p>
            <a:pPr marL="342900" lvl="0" indent="-342900" algn="just">
              <a:lnSpc>
                <a:spcPct val="150000"/>
              </a:lnSpc>
              <a:spcAft>
                <a:spcPts val="600"/>
              </a:spcAft>
              <a:buFont typeface="Arial" panose="020B0604020202020204" pitchFamily="34" charset="0"/>
              <a:buChar char="•"/>
            </a:pPr>
            <a:r>
              <a:rPr lang="es-AR" sz="1600" dirty="0"/>
              <a:t>Las prácticas fitosanitarias estándares disminuyen la diversidad, colonización e inóculo infectivo de los hongos micorrícicos arbusculares en un sistema de rotación de cultivos Maíz-Trigo-Soja de importancia agrícola de la región productora de la provincia de Córdoba.</a:t>
            </a:r>
          </a:p>
          <a:p>
            <a:pPr algn="just">
              <a:lnSpc>
                <a:spcPct val="150000"/>
              </a:lnSpc>
              <a:spcAft>
                <a:spcPts val="600"/>
              </a:spcAft>
            </a:pPr>
            <a:r>
              <a:rPr lang="es-AR" sz="1600" b="1" i="1" dirty="0"/>
              <a:t>Objetivos generales</a:t>
            </a:r>
          </a:p>
          <a:p>
            <a:pPr marL="285750" lvl="0" indent="-285750" algn="just">
              <a:lnSpc>
                <a:spcPct val="150000"/>
              </a:lnSpc>
              <a:spcAft>
                <a:spcPts val="600"/>
              </a:spcAft>
              <a:buFont typeface="Courier New" panose="02070309020205020404" pitchFamily="49" charset="0"/>
              <a:buChar char="o"/>
            </a:pPr>
            <a:r>
              <a:rPr lang="es-AR" sz="1600" dirty="0"/>
              <a:t>Analizar el impacto de la aplicación de agroquímicos empleados en cultivos de importancia en un esquema de rotación en nuestra región, sobre la diversidad de hongos formadores de micorrizas arbusculares asociadas a las plantas y suelo circundante, y los potenciales efectos sobre el cultivo sucesor empleado en la rotación.</a:t>
            </a:r>
          </a:p>
          <a:p>
            <a:pPr marL="285750" lvl="0" indent="-285750" algn="just">
              <a:lnSpc>
                <a:spcPct val="150000"/>
              </a:lnSpc>
              <a:spcAft>
                <a:spcPts val="600"/>
              </a:spcAft>
              <a:buFont typeface="Courier New" panose="02070309020205020404" pitchFamily="49" charset="0"/>
              <a:buChar char="o"/>
            </a:pPr>
            <a:r>
              <a:rPr lang="es-AR" sz="1600" dirty="0"/>
              <a:t>Aportar información para la selección de </a:t>
            </a:r>
            <a:r>
              <a:rPr lang="es-AR" sz="1600" dirty="0" err="1"/>
              <a:t>bioindicadores</a:t>
            </a:r>
            <a:r>
              <a:rPr lang="es-AR" sz="1600" dirty="0"/>
              <a:t> apropiados para la evaluación de la sustentabilidad ambiental de una de las prácticas agronómicas más frecuentes en el actual contexto productivo de rotación de cultivos, como es el uso de diferentes agroquímicos.</a:t>
            </a:r>
          </a:p>
        </p:txBody>
      </p:sp>
    </p:spTree>
    <p:extLst>
      <p:ext uri="{BB962C8B-B14F-4D97-AF65-F5344CB8AC3E}">
        <p14:creationId xmlns:p14="http://schemas.microsoft.com/office/powerpoint/2010/main" val="2904145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711145770"/>
              </p:ext>
            </p:extLst>
          </p:nvPr>
        </p:nvGraphicFramePr>
        <p:xfrm>
          <a:off x="4224478" y="2880361"/>
          <a:ext cx="3792728" cy="3072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p:cNvGrpSpPr/>
          <p:nvPr/>
        </p:nvGrpSpPr>
        <p:grpSpPr>
          <a:xfrm>
            <a:off x="7407529" y="2618568"/>
            <a:ext cx="1407840" cy="1340784"/>
            <a:chOff x="2353982" y="2134709"/>
            <a:chExt cx="1566000" cy="1566000"/>
          </a:xfrm>
        </p:grpSpPr>
        <p:sp>
          <p:nvSpPr>
            <p:cNvPr id="6" name="Elipse 5"/>
            <p:cNvSpPr/>
            <p:nvPr/>
          </p:nvSpPr>
          <p:spPr>
            <a:xfrm>
              <a:off x="2353982" y="2134709"/>
              <a:ext cx="1566000" cy="1566000"/>
            </a:xfrm>
            <a:prstGeom prst="ellipse">
              <a:avLst/>
            </a:prstGeom>
            <a:blipFill rotWithShape="0">
              <a:blip r:embed="rId7"/>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Elipse 4"/>
            <p:cNvSpPr txBox="1"/>
            <p:nvPr/>
          </p:nvSpPr>
          <p:spPr>
            <a:xfrm>
              <a:off x="2583317" y="2364044"/>
              <a:ext cx="1107330" cy="110733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ES" sz="6500" kern="1200" dirty="0" smtClean="0"/>
                <a:t> </a:t>
              </a:r>
              <a:endParaRPr lang="es-ES" sz="6500" kern="1200" dirty="0"/>
            </a:p>
          </p:txBody>
        </p:sp>
      </p:grpSp>
      <p:grpSp>
        <p:nvGrpSpPr>
          <p:cNvPr id="8" name="Grupo 7"/>
          <p:cNvGrpSpPr/>
          <p:nvPr/>
        </p:nvGrpSpPr>
        <p:grpSpPr>
          <a:xfrm>
            <a:off x="3434891" y="2618568"/>
            <a:ext cx="1391659" cy="1340784"/>
            <a:chOff x="761" y="2134709"/>
            <a:chExt cx="1566000" cy="1566000"/>
          </a:xfrm>
        </p:grpSpPr>
        <p:sp>
          <p:nvSpPr>
            <p:cNvPr id="9" name="Elipse 8"/>
            <p:cNvSpPr/>
            <p:nvPr/>
          </p:nvSpPr>
          <p:spPr>
            <a:xfrm>
              <a:off x="761" y="2134709"/>
              <a:ext cx="1566000" cy="1566000"/>
            </a:xfrm>
            <a:prstGeom prst="ellipse">
              <a:avLst/>
            </a:prstGeom>
            <a:blipFill rotWithShape="0">
              <a:blip r:embed="rId8"/>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Elipse 4"/>
            <p:cNvSpPr txBox="1"/>
            <p:nvPr/>
          </p:nvSpPr>
          <p:spPr>
            <a:xfrm>
              <a:off x="230096" y="2364044"/>
              <a:ext cx="1107330" cy="110733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S" sz="6500" kern="1200"/>
            </a:p>
          </p:txBody>
        </p:sp>
      </p:grpSp>
      <p:sp>
        <p:nvSpPr>
          <p:cNvPr id="11" name="Triángulo isósceles 10"/>
          <p:cNvSpPr/>
          <p:nvPr/>
        </p:nvSpPr>
        <p:spPr>
          <a:xfrm>
            <a:off x="3637230" y="2240280"/>
            <a:ext cx="4974336" cy="3794760"/>
          </a:xfrm>
          <a:prstGeom prst="triangl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Flecha derecha 11"/>
          <p:cNvSpPr/>
          <p:nvPr/>
        </p:nvSpPr>
        <p:spPr>
          <a:xfrm rot="2116376">
            <a:off x="4660888" y="3556224"/>
            <a:ext cx="459016" cy="40297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derecha 12"/>
          <p:cNvSpPr/>
          <p:nvPr/>
        </p:nvSpPr>
        <p:spPr>
          <a:xfrm rot="8553747">
            <a:off x="7095393" y="3496367"/>
            <a:ext cx="459016" cy="40297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p:cNvSpPr/>
          <p:nvPr/>
        </p:nvSpPr>
        <p:spPr>
          <a:xfrm>
            <a:off x="3253182" y="2039112"/>
            <a:ext cx="5742432" cy="4142232"/>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Flecha curvada hacia abajo 11"/>
          <p:cNvSpPr/>
          <p:nvPr/>
        </p:nvSpPr>
        <p:spPr>
          <a:xfrm rot="19577680">
            <a:off x="2537987" y="1316183"/>
            <a:ext cx="871459" cy="897216"/>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7" name="Flecha curvada hacia abajo 11"/>
          <p:cNvSpPr/>
          <p:nvPr/>
        </p:nvSpPr>
        <p:spPr>
          <a:xfrm rot="16753549">
            <a:off x="2156066" y="3649727"/>
            <a:ext cx="1047449" cy="746645"/>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9" name="Flecha curvada hacia abajo 11"/>
          <p:cNvSpPr/>
          <p:nvPr/>
        </p:nvSpPr>
        <p:spPr>
          <a:xfrm rot="1737867" flipH="1">
            <a:off x="8641790" y="1310614"/>
            <a:ext cx="1027111" cy="839779"/>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1" name="Flecha curvada hacia abajo 11"/>
          <p:cNvSpPr/>
          <p:nvPr/>
        </p:nvSpPr>
        <p:spPr>
          <a:xfrm rot="4594476" flipH="1">
            <a:off x="9021635" y="3603160"/>
            <a:ext cx="1027111" cy="839779"/>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3" name="Flecha curvada hacia abajo 11"/>
          <p:cNvSpPr/>
          <p:nvPr/>
        </p:nvSpPr>
        <p:spPr>
          <a:xfrm rot="19577680">
            <a:off x="2537987" y="1316184"/>
            <a:ext cx="871459" cy="897216"/>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4" name="Flecha curvada hacia abajo 11"/>
          <p:cNvSpPr/>
          <p:nvPr/>
        </p:nvSpPr>
        <p:spPr>
          <a:xfrm rot="16753549">
            <a:off x="2156066" y="3649728"/>
            <a:ext cx="1047449" cy="746645"/>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5" name="Flecha curvada hacia abajo 11"/>
          <p:cNvSpPr/>
          <p:nvPr/>
        </p:nvSpPr>
        <p:spPr>
          <a:xfrm rot="1737867" flipH="1">
            <a:off x="8641790" y="1310615"/>
            <a:ext cx="1027111" cy="839779"/>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6" name="Flecha curvada hacia abajo 11"/>
          <p:cNvSpPr/>
          <p:nvPr/>
        </p:nvSpPr>
        <p:spPr>
          <a:xfrm rot="4594476" flipH="1">
            <a:off x="9021635" y="3603161"/>
            <a:ext cx="1027111" cy="839779"/>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7" name="Flecha curvada hacia abajo 11"/>
          <p:cNvSpPr/>
          <p:nvPr/>
        </p:nvSpPr>
        <p:spPr>
          <a:xfrm rot="19577680">
            <a:off x="2537987" y="1316185"/>
            <a:ext cx="871459" cy="897216"/>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8" name="Flecha curvada hacia abajo 11"/>
          <p:cNvSpPr/>
          <p:nvPr/>
        </p:nvSpPr>
        <p:spPr>
          <a:xfrm rot="16753549">
            <a:off x="2156066" y="3649729"/>
            <a:ext cx="1047449" cy="746645"/>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9" name="Flecha curvada hacia abajo 11"/>
          <p:cNvSpPr/>
          <p:nvPr/>
        </p:nvSpPr>
        <p:spPr>
          <a:xfrm rot="1737867" flipH="1">
            <a:off x="8641790" y="1310616"/>
            <a:ext cx="1027111" cy="839779"/>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0" name="Flecha curvada hacia abajo 11"/>
          <p:cNvSpPr/>
          <p:nvPr/>
        </p:nvSpPr>
        <p:spPr>
          <a:xfrm rot="19577680">
            <a:off x="2537987" y="1316186"/>
            <a:ext cx="871459" cy="897216"/>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1" name="Flecha curvada hacia abajo 11"/>
          <p:cNvSpPr/>
          <p:nvPr/>
        </p:nvSpPr>
        <p:spPr>
          <a:xfrm rot="1737867" flipH="1">
            <a:off x="8641790" y="1310617"/>
            <a:ext cx="1027111" cy="839779"/>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2" name="Flecha curvada hacia abajo 11"/>
          <p:cNvSpPr/>
          <p:nvPr/>
        </p:nvSpPr>
        <p:spPr>
          <a:xfrm rot="4594476" flipH="1">
            <a:off x="9021635" y="3603162"/>
            <a:ext cx="1027111" cy="839779"/>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3" name="Flecha curvada hacia abajo 11"/>
          <p:cNvSpPr/>
          <p:nvPr/>
        </p:nvSpPr>
        <p:spPr>
          <a:xfrm rot="19577680">
            <a:off x="2537987" y="1316187"/>
            <a:ext cx="871459" cy="897216"/>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4" name="Flecha curvada hacia abajo 11"/>
          <p:cNvSpPr/>
          <p:nvPr/>
        </p:nvSpPr>
        <p:spPr>
          <a:xfrm rot="1737867" flipH="1">
            <a:off x="8641790" y="1310618"/>
            <a:ext cx="1027111" cy="839779"/>
          </a:xfrm>
          <a:custGeom>
            <a:avLst/>
            <a:gdLst>
              <a:gd name="connsiteX0" fmla="*/ 1036431 w 1210491"/>
              <a:gd name="connsiteY0" fmla="*/ 696242 h 696242"/>
              <a:gd name="connsiteX1" fmla="*/ 847296 w 1210491"/>
              <a:gd name="connsiteY1" fmla="*/ 522182 h 696242"/>
              <a:gd name="connsiteX2" fmla="*/ 934327 w 1210491"/>
              <a:gd name="connsiteY2" fmla="*/ 522182 h 696242"/>
              <a:gd name="connsiteX3" fmla="*/ 474701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0" fmla="*/ 561730 w 1210491"/>
              <a:gd name="connsiteY0" fmla="*/ 11801 h 696242"/>
              <a:gd name="connsiteX1" fmla="*/ 174060 w 1210491"/>
              <a:gd name="connsiteY1" fmla="*/ 696242 h 696242"/>
              <a:gd name="connsiteX2" fmla="*/ 0 w 1210491"/>
              <a:gd name="connsiteY2" fmla="*/ 696242 h 696242"/>
              <a:gd name="connsiteX3" fmla="*/ 99306 w 1210491"/>
              <a:gd name="connsiteY3" fmla="*/ 270092 h 696242"/>
              <a:gd name="connsiteX4" fmla="*/ 561730 w 1210491"/>
              <a:gd name="connsiteY4" fmla="*/ 11801 h 696242"/>
              <a:gd name="connsiteX0" fmla="*/ 561730 w 1210491"/>
              <a:gd name="connsiteY0" fmla="*/ 11801 h 696242"/>
              <a:gd name="connsiteX1" fmla="*/ 174060 w 1210491"/>
              <a:gd name="connsiteY1" fmla="*/ 696242 h 696242"/>
              <a:gd name="connsiteX2" fmla="*/ 0 w 1210491"/>
              <a:gd name="connsiteY2" fmla="*/ 696242 h 696242"/>
              <a:gd name="connsiteX3" fmla="*/ 474700 w 1210491"/>
              <a:gd name="connsiteY3" fmla="*/ 0 h 696242"/>
              <a:gd name="connsiteX4" fmla="*/ 648761 w 1210491"/>
              <a:gd name="connsiteY4" fmla="*/ 0 h 696242"/>
              <a:gd name="connsiteX5" fmla="*/ 1108387 w 1210491"/>
              <a:gd name="connsiteY5" fmla="*/ 522182 h 696242"/>
              <a:gd name="connsiteX6" fmla="*/ 1195417 w 1210491"/>
              <a:gd name="connsiteY6" fmla="*/ 522182 h 696242"/>
              <a:gd name="connsiteX7" fmla="*/ 1036431 w 1210491"/>
              <a:gd name="connsiteY7" fmla="*/ 696242 h 696242"/>
              <a:gd name="connsiteX8" fmla="*/ 847296 w 1210491"/>
              <a:gd name="connsiteY8" fmla="*/ 522182 h 696242"/>
              <a:gd name="connsiteX9" fmla="*/ 934327 w 1210491"/>
              <a:gd name="connsiteY9" fmla="*/ 522182 h 696242"/>
              <a:gd name="connsiteX10" fmla="*/ 474701 w 1210491"/>
              <a:gd name="connsiteY10" fmla="*/ 0 h 696242"/>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174060 w 1195417"/>
              <a:gd name="connsiteY1" fmla="*/ 705986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1036431 w 1195417"/>
              <a:gd name="connsiteY0" fmla="*/ 705986 h 705986"/>
              <a:gd name="connsiteX1" fmla="*/ 847296 w 1195417"/>
              <a:gd name="connsiteY1" fmla="*/ 531926 h 705986"/>
              <a:gd name="connsiteX2" fmla="*/ 934327 w 1195417"/>
              <a:gd name="connsiteY2" fmla="*/ 531926 h 705986"/>
              <a:gd name="connsiteX3" fmla="*/ 474701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0" fmla="*/ 561730 w 1195417"/>
              <a:gd name="connsiteY0" fmla="*/ 21545 h 705986"/>
              <a:gd name="connsiteX1" fmla="*/ 174060 w 1195417"/>
              <a:gd name="connsiteY1" fmla="*/ 705986 h 705986"/>
              <a:gd name="connsiteX2" fmla="*/ 0 w 1195417"/>
              <a:gd name="connsiteY2" fmla="*/ 705986 h 705986"/>
              <a:gd name="connsiteX3" fmla="*/ 99306 w 1195417"/>
              <a:gd name="connsiteY3" fmla="*/ 279836 h 705986"/>
              <a:gd name="connsiteX4" fmla="*/ 561730 w 1195417"/>
              <a:gd name="connsiteY4" fmla="*/ 21545 h 705986"/>
              <a:gd name="connsiteX0" fmla="*/ 561730 w 1195417"/>
              <a:gd name="connsiteY0" fmla="*/ 21545 h 705986"/>
              <a:gd name="connsiteX1" fmla="*/ 306409 w 1195417"/>
              <a:gd name="connsiteY1" fmla="*/ 333953 h 705986"/>
              <a:gd name="connsiteX2" fmla="*/ 154376 w 1195417"/>
              <a:gd name="connsiteY2" fmla="*/ 301833 h 705986"/>
              <a:gd name="connsiteX3" fmla="*/ 474700 w 1195417"/>
              <a:gd name="connsiteY3" fmla="*/ 9744 h 705986"/>
              <a:gd name="connsiteX4" fmla="*/ 648761 w 1195417"/>
              <a:gd name="connsiteY4" fmla="*/ 9744 h 705986"/>
              <a:gd name="connsiteX5" fmla="*/ 1108387 w 1195417"/>
              <a:gd name="connsiteY5" fmla="*/ 531926 h 705986"/>
              <a:gd name="connsiteX6" fmla="*/ 1195417 w 1195417"/>
              <a:gd name="connsiteY6" fmla="*/ 531926 h 705986"/>
              <a:gd name="connsiteX7" fmla="*/ 1036431 w 1195417"/>
              <a:gd name="connsiteY7" fmla="*/ 705986 h 705986"/>
              <a:gd name="connsiteX8" fmla="*/ 847296 w 1195417"/>
              <a:gd name="connsiteY8" fmla="*/ 531926 h 705986"/>
              <a:gd name="connsiteX9" fmla="*/ 934327 w 1195417"/>
              <a:gd name="connsiteY9" fmla="*/ 531926 h 705986"/>
              <a:gd name="connsiteX10" fmla="*/ 474701 w 119541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98280 w 1119637"/>
              <a:gd name="connsiteY1" fmla="*/ 705986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705986 h 705986"/>
              <a:gd name="connsiteX1" fmla="*/ 771516 w 1119637"/>
              <a:gd name="connsiteY1" fmla="*/ 531926 h 705986"/>
              <a:gd name="connsiteX2" fmla="*/ 858547 w 1119637"/>
              <a:gd name="connsiteY2" fmla="*/ 531926 h 705986"/>
              <a:gd name="connsiteX3" fmla="*/ 398921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0" fmla="*/ 485950 w 1119637"/>
              <a:gd name="connsiteY0" fmla="*/ 21545 h 705986"/>
              <a:gd name="connsiteX1" fmla="*/ 250085 w 1119637"/>
              <a:gd name="connsiteY1" fmla="*/ 333128 h 705986"/>
              <a:gd name="connsiteX2" fmla="*/ 47302 w 1119637"/>
              <a:gd name="connsiteY2" fmla="*/ 299263 h 705986"/>
              <a:gd name="connsiteX3" fmla="*/ 23526 w 1119637"/>
              <a:gd name="connsiteY3" fmla="*/ 279836 h 705986"/>
              <a:gd name="connsiteX4" fmla="*/ 485950 w 1119637"/>
              <a:gd name="connsiteY4" fmla="*/ 21545 h 705986"/>
              <a:gd name="connsiteX0" fmla="*/ 485950 w 1119637"/>
              <a:gd name="connsiteY0" fmla="*/ 21545 h 705986"/>
              <a:gd name="connsiteX1" fmla="*/ 230629 w 1119637"/>
              <a:gd name="connsiteY1" fmla="*/ 333953 h 705986"/>
              <a:gd name="connsiteX2" fmla="*/ 78596 w 1119637"/>
              <a:gd name="connsiteY2" fmla="*/ 301833 h 705986"/>
              <a:gd name="connsiteX3" fmla="*/ 398920 w 1119637"/>
              <a:gd name="connsiteY3" fmla="*/ 9744 h 705986"/>
              <a:gd name="connsiteX4" fmla="*/ 572981 w 1119637"/>
              <a:gd name="connsiteY4" fmla="*/ 9744 h 705986"/>
              <a:gd name="connsiteX5" fmla="*/ 1032607 w 1119637"/>
              <a:gd name="connsiteY5" fmla="*/ 531926 h 705986"/>
              <a:gd name="connsiteX6" fmla="*/ 1119637 w 1119637"/>
              <a:gd name="connsiteY6" fmla="*/ 531926 h 705986"/>
              <a:gd name="connsiteX7" fmla="*/ 960651 w 1119637"/>
              <a:gd name="connsiteY7" fmla="*/ 705986 h 705986"/>
              <a:gd name="connsiteX8" fmla="*/ 771516 w 1119637"/>
              <a:gd name="connsiteY8" fmla="*/ 531926 h 705986"/>
              <a:gd name="connsiteX9" fmla="*/ 858547 w 1119637"/>
              <a:gd name="connsiteY9" fmla="*/ 531926 h 705986"/>
              <a:gd name="connsiteX10" fmla="*/ 398921 w 1119637"/>
              <a:gd name="connsiteY10" fmla="*/ 9744 h 705986"/>
              <a:gd name="connsiteX0" fmla="*/ 960651 w 1119637"/>
              <a:gd name="connsiteY0" fmla="*/ 813544 h 813544"/>
              <a:gd name="connsiteX1" fmla="*/ 771516 w 1119637"/>
              <a:gd name="connsiteY1" fmla="*/ 639484 h 813544"/>
              <a:gd name="connsiteX2" fmla="*/ 858547 w 1119637"/>
              <a:gd name="connsiteY2" fmla="*/ 639484 h 813544"/>
              <a:gd name="connsiteX3" fmla="*/ 398921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0" fmla="*/ 485950 w 1119637"/>
              <a:gd name="connsiteY0" fmla="*/ 129103 h 813544"/>
              <a:gd name="connsiteX1" fmla="*/ 250085 w 1119637"/>
              <a:gd name="connsiteY1" fmla="*/ 440686 h 813544"/>
              <a:gd name="connsiteX2" fmla="*/ 47302 w 1119637"/>
              <a:gd name="connsiteY2" fmla="*/ 406821 h 813544"/>
              <a:gd name="connsiteX3" fmla="*/ 23526 w 1119637"/>
              <a:gd name="connsiteY3" fmla="*/ 387394 h 813544"/>
              <a:gd name="connsiteX4" fmla="*/ 485950 w 1119637"/>
              <a:gd name="connsiteY4" fmla="*/ 129103 h 813544"/>
              <a:gd name="connsiteX0" fmla="*/ 485950 w 1119637"/>
              <a:gd name="connsiteY0" fmla="*/ 129103 h 813544"/>
              <a:gd name="connsiteX1" fmla="*/ 230629 w 1119637"/>
              <a:gd name="connsiteY1" fmla="*/ 441511 h 813544"/>
              <a:gd name="connsiteX2" fmla="*/ 217547 w 1119637"/>
              <a:gd name="connsiteY2" fmla="*/ 193003 h 813544"/>
              <a:gd name="connsiteX3" fmla="*/ 398920 w 1119637"/>
              <a:gd name="connsiteY3" fmla="*/ 117302 h 813544"/>
              <a:gd name="connsiteX4" fmla="*/ 572981 w 1119637"/>
              <a:gd name="connsiteY4" fmla="*/ 117302 h 813544"/>
              <a:gd name="connsiteX5" fmla="*/ 1032607 w 1119637"/>
              <a:gd name="connsiteY5" fmla="*/ 639484 h 813544"/>
              <a:gd name="connsiteX6" fmla="*/ 1119637 w 1119637"/>
              <a:gd name="connsiteY6" fmla="*/ 639484 h 813544"/>
              <a:gd name="connsiteX7" fmla="*/ 960651 w 1119637"/>
              <a:gd name="connsiteY7" fmla="*/ 813544 h 813544"/>
              <a:gd name="connsiteX8" fmla="*/ 771516 w 1119637"/>
              <a:gd name="connsiteY8" fmla="*/ 639484 h 813544"/>
              <a:gd name="connsiteX9" fmla="*/ 858547 w 1119637"/>
              <a:gd name="connsiteY9" fmla="*/ 639484 h 813544"/>
              <a:gd name="connsiteX10" fmla="*/ 398921 w 1119637"/>
              <a:gd name="connsiteY10" fmla="*/ 117302 h 813544"/>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30629 w 1119637"/>
              <a:gd name="connsiteY1" fmla="*/ 489087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250085 w 1119637"/>
              <a:gd name="connsiteY1" fmla="*/ 488262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60651 w 1119637"/>
              <a:gd name="connsiteY0" fmla="*/ 861120 h 861120"/>
              <a:gd name="connsiteX1" fmla="*/ 771516 w 1119637"/>
              <a:gd name="connsiteY1" fmla="*/ 687060 h 861120"/>
              <a:gd name="connsiteX2" fmla="*/ 858547 w 1119637"/>
              <a:gd name="connsiteY2" fmla="*/ 687060 h 861120"/>
              <a:gd name="connsiteX3" fmla="*/ 398921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0" fmla="*/ 485950 w 1119637"/>
              <a:gd name="connsiteY0" fmla="*/ 176679 h 861120"/>
              <a:gd name="connsiteX1" fmla="*/ 342603 w 1119637"/>
              <a:gd name="connsiteY1" fmla="*/ 188084 h 861120"/>
              <a:gd name="connsiteX2" fmla="*/ 47302 w 1119637"/>
              <a:gd name="connsiteY2" fmla="*/ 454397 h 861120"/>
              <a:gd name="connsiteX3" fmla="*/ 23526 w 1119637"/>
              <a:gd name="connsiteY3" fmla="*/ 434970 h 861120"/>
              <a:gd name="connsiteX4" fmla="*/ 485950 w 1119637"/>
              <a:gd name="connsiteY4" fmla="*/ 176679 h 861120"/>
              <a:gd name="connsiteX0" fmla="*/ 485950 w 1119637"/>
              <a:gd name="connsiteY0" fmla="*/ 176679 h 861120"/>
              <a:gd name="connsiteX1" fmla="*/ 291854 w 1119637"/>
              <a:gd name="connsiteY1" fmla="*/ 186336 h 861120"/>
              <a:gd name="connsiteX2" fmla="*/ 339422 w 1119637"/>
              <a:gd name="connsiteY2" fmla="*/ 173041 h 861120"/>
              <a:gd name="connsiteX3" fmla="*/ 398920 w 1119637"/>
              <a:gd name="connsiteY3" fmla="*/ 164878 h 861120"/>
              <a:gd name="connsiteX4" fmla="*/ 572981 w 1119637"/>
              <a:gd name="connsiteY4" fmla="*/ 164878 h 861120"/>
              <a:gd name="connsiteX5" fmla="*/ 1032607 w 1119637"/>
              <a:gd name="connsiteY5" fmla="*/ 687060 h 861120"/>
              <a:gd name="connsiteX6" fmla="*/ 1119637 w 1119637"/>
              <a:gd name="connsiteY6" fmla="*/ 687060 h 861120"/>
              <a:gd name="connsiteX7" fmla="*/ 960651 w 1119637"/>
              <a:gd name="connsiteY7" fmla="*/ 861120 h 861120"/>
              <a:gd name="connsiteX8" fmla="*/ 771516 w 1119637"/>
              <a:gd name="connsiteY8" fmla="*/ 687060 h 861120"/>
              <a:gd name="connsiteX9" fmla="*/ 858547 w 1119637"/>
              <a:gd name="connsiteY9" fmla="*/ 687060 h 861120"/>
              <a:gd name="connsiteX10" fmla="*/ 398921 w 1119637"/>
              <a:gd name="connsiteY10" fmla="*/ 164878 h 861120"/>
              <a:gd name="connsiteX0" fmla="*/ 913349 w 1072335"/>
              <a:gd name="connsiteY0" fmla="*/ 861120 h 861120"/>
              <a:gd name="connsiteX1" fmla="*/ 724214 w 1072335"/>
              <a:gd name="connsiteY1" fmla="*/ 687060 h 861120"/>
              <a:gd name="connsiteX2" fmla="*/ 811245 w 1072335"/>
              <a:gd name="connsiteY2" fmla="*/ 687060 h 861120"/>
              <a:gd name="connsiteX3" fmla="*/ 351619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0" fmla="*/ 438648 w 1072335"/>
              <a:gd name="connsiteY0" fmla="*/ 176679 h 861120"/>
              <a:gd name="connsiteX1" fmla="*/ 295301 w 1072335"/>
              <a:gd name="connsiteY1" fmla="*/ 188084 h 861120"/>
              <a:gd name="connsiteX2" fmla="*/ 0 w 1072335"/>
              <a:gd name="connsiteY2" fmla="*/ 454397 h 861120"/>
              <a:gd name="connsiteX3" fmla="*/ 276785 w 1072335"/>
              <a:gd name="connsiteY3" fmla="*/ 168849 h 861120"/>
              <a:gd name="connsiteX4" fmla="*/ 438648 w 1072335"/>
              <a:gd name="connsiteY4" fmla="*/ 176679 h 861120"/>
              <a:gd name="connsiteX0" fmla="*/ 438648 w 1072335"/>
              <a:gd name="connsiteY0" fmla="*/ 176679 h 861120"/>
              <a:gd name="connsiteX1" fmla="*/ 244552 w 1072335"/>
              <a:gd name="connsiteY1" fmla="*/ 186336 h 861120"/>
              <a:gd name="connsiteX2" fmla="*/ 292120 w 1072335"/>
              <a:gd name="connsiteY2" fmla="*/ 173041 h 861120"/>
              <a:gd name="connsiteX3" fmla="*/ 351618 w 1072335"/>
              <a:gd name="connsiteY3" fmla="*/ 164878 h 861120"/>
              <a:gd name="connsiteX4" fmla="*/ 525679 w 1072335"/>
              <a:gd name="connsiteY4" fmla="*/ 164878 h 861120"/>
              <a:gd name="connsiteX5" fmla="*/ 985305 w 1072335"/>
              <a:gd name="connsiteY5" fmla="*/ 687060 h 861120"/>
              <a:gd name="connsiteX6" fmla="*/ 1072335 w 1072335"/>
              <a:gd name="connsiteY6" fmla="*/ 687060 h 861120"/>
              <a:gd name="connsiteX7" fmla="*/ 913349 w 1072335"/>
              <a:gd name="connsiteY7" fmla="*/ 861120 h 861120"/>
              <a:gd name="connsiteX8" fmla="*/ 724214 w 1072335"/>
              <a:gd name="connsiteY8" fmla="*/ 687060 h 861120"/>
              <a:gd name="connsiteX9" fmla="*/ 811245 w 1072335"/>
              <a:gd name="connsiteY9" fmla="*/ 687060 h 861120"/>
              <a:gd name="connsiteX10" fmla="*/ 351619 w 1072335"/>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27167 w 854950"/>
              <a:gd name="connsiteY1" fmla="*/ 186336 h 861120"/>
              <a:gd name="connsiteX2" fmla="*/ 74735 w 854950"/>
              <a:gd name="connsiteY2" fmla="*/ 173041 h 861120"/>
              <a:gd name="connsiteX3" fmla="*/ 134233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8" fmla="*/ 506829 w 854950"/>
              <a:gd name="connsiteY8" fmla="*/ 687060 h 861120"/>
              <a:gd name="connsiteX9" fmla="*/ 593860 w 854950"/>
              <a:gd name="connsiteY9" fmla="*/ 687060 h 861120"/>
              <a:gd name="connsiteX10" fmla="*/ 134234 w 854950"/>
              <a:gd name="connsiteY10" fmla="*/ 164878 h 861120"/>
              <a:gd name="connsiteX11" fmla="*/ 221263 w 854950"/>
              <a:gd name="connsiteY11"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41052 w 854950"/>
              <a:gd name="connsiteY1" fmla="*/ 48644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95964 w 854950"/>
              <a:gd name="connsiteY0" fmla="*/ 861120 h 861120"/>
              <a:gd name="connsiteX1" fmla="*/ 506829 w 854950"/>
              <a:gd name="connsiteY1" fmla="*/ 687060 h 861120"/>
              <a:gd name="connsiteX2" fmla="*/ 593860 w 854950"/>
              <a:gd name="connsiteY2" fmla="*/ 687060 h 861120"/>
              <a:gd name="connsiteX3" fmla="*/ 134234 w 854950"/>
              <a:gd name="connsiteY3" fmla="*/ 164878 h 861120"/>
              <a:gd name="connsiteX4" fmla="*/ 308294 w 854950"/>
              <a:gd name="connsiteY4" fmla="*/ 164878 h 861120"/>
              <a:gd name="connsiteX5" fmla="*/ 767920 w 854950"/>
              <a:gd name="connsiteY5" fmla="*/ 687060 h 861120"/>
              <a:gd name="connsiteX6" fmla="*/ 854950 w 854950"/>
              <a:gd name="connsiteY6" fmla="*/ 687060 h 861120"/>
              <a:gd name="connsiteX7" fmla="*/ 695964 w 854950"/>
              <a:gd name="connsiteY7" fmla="*/ 861120 h 861120"/>
              <a:gd name="connsiteX0" fmla="*/ 221263 w 854950"/>
              <a:gd name="connsiteY0" fmla="*/ 176679 h 861120"/>
              <a:gd name="connsiteX1" fmla="*/ 77916 w 854950"/>
              <a:gd name="connsiteY1" fmla="*/ 188084 h 861120"/>
              <a:gd name="connsiteX2" fmla="*/ 61151 w 854950"/>
              <a:gd name="connsiteY2" fmla="*/ 220392 h 861120"/>
              <a:gd name="connsiteX3" fmla="*/ 59400 w 854950"/>
              <a:gd name="connsiteY3" fmla="*/ 168849 h 861120"/>
              <a:gd name="connsiteX4" fmla="*/ 221263 w 854950"/>
              <a:gd name="connsiteY4" fmla="*/ 176679 h 861120"/>
              <a:gd name="connsiteX0" fmla="*/ 221263 w 854950"/>
              <a:gd name="connsiteY0" fmla="*/ 176679 h 861120"/>
              <a:gd name="connsiteX1" fmla="*/ 112202 w 854950"/>
              <a:gd name="connsiteY1" fmla="*/ 176052 h 861120"/>
              <a:gd name="connsiteX2" fmla="*/ 27167 w 854950"/>
              <a:gd name="connsiteY2" fmla="*/ 186336 h 861120"/>
              <a:gd name="connsiteX3" fmla="*/ 74735 w 854950"/>
              <a:gd name="connsiteY3" fmla="*/ 173041 h 861120"/>
              <a:gd name="connsiteX4" fmla="*/ 134233 w 854950"/>
              <a:gd name="connsiteY4" fmla="*/ 164878 h 861120"/>
              <a:gd name="connsiteX5" fmla="*/ 308294 w 854950"/>
              <a:gd name="connsiteY5" fmla="*/ 164878 h 861120"/>
              <a:gd name="connsiteX6" fmla="*/ 767920 w 854950"/>
              <a:gd name="connsiteY6" fmla="*/ 687060 h 861120"/>
              <a:gd name="connsiteX7" fmla="*/ 854950 w 854950"/>
              <a:gd name="connsiteY7" fmla="*/ 687060 h 861120"/>
              <a:gd name="connsiteX8" fmla="*/ 695964 w 854950"/>
              <a:gd name="connsiteY8" fmla="*/ 861120 h 861120"/>
              <a:gd name="connsiteX9" fmla="*/ 506829 w 854950"/>
              <a:gd name="connsiteY9" fmla="*/ 687060 h 861120"/>
              <a:gd name="connsiteX10" fmla="*/ 593860 w 854950"/>
              <a:gd name="connsiteY10" fmla="*/ 687060 h 861120"/>
              <a:gd name="connsiteX11" fmla="*/ 134234 w 854950"/>
              <a:gd name="connsiteY11" fmla="*/ 164878 h 861120"/>
              <a:gd name="connsiteX12" fmla="*/ 221263 w 854950"/>
              <a:gd name="connsiteY12" fmla="*/ 176679 h 861120"/>
              <a:gd name="connsiteX0" fmla="*/ 681454 w 840440"/>
              <a:gd name="connsiteY0" fmla="*/ 811878 h 811878"/>
              <a:gd name="connsiteX1" fmla="*/ 492319 w 840440"/>
              <a:gd name="connsiteY1" fmla="*/ 637818 h 811878"/>
              <a:gd name="connsiteX2" fmla="*/ 579350 w 840440"/>
              <a:gd name="connsiteY2" fmla="*/ 637818 h 811878"/>
              <a:gd name="connsiteX3" fmla="*/ 119724 w 840440"/>
              <a:gd name="connsiteY3" fmla="*/ 115636 h 811878"/>
              <a:gd name="connsiteX4" fmla="*/ 293784 w 840440"/>
              <a:gd name="connsiteY4" fmla="*/ 115636 h 811878"/>
              <a:gd name="connsiteX5" fmla="*/ 753410 w 840440"/>
              <a:gd name="connsiteY5" fmla="*/ 637818 h 811878"/>
              <a:gd name="connsiteX6" fmla="*/ 840440 w 840440"/>
              <a:gd name="connsiteY6" fmla="*/ 637818 h 811878"/>
              <a:gd name="connsiteX7" fmla="*/ 681454 w 840440"/>
              <a:gd name="connsiteY7" fmla="*/ 811878 h 811878"/>
              <a:gd name="connsiteX0" fmla="*/ 206753 w 840440"/>
              <a:gd name="connsiteY0" fmla="*/ 127437 h 811878"/>
              <a:gd name="connsiteX1" fmla="*/ 63406 w 840440"/>
              <a:gd name="connsiteY1" fmla="*/ 138842 h 811878"/>
              <a:gd name="connsiteX2" fmla="*/ 46641 w 840440"/>
              <a:gd name="connsiteY2" fmla="*/ 171150 h 811878"/>
              <a:gd name="connsiteX3" fmla="*/ 44890 w 840440"/>
              <a:gd name="connsiteY3" fmla="*/ 119607 h 811878"/>
              <a:gd name="connsiteX4" fmla="*/ 206753 w 840440"/>
              <a:gd name="connsiteY4" fmla="*/ 127437 h 811878"/>
              <a:gd name="connsiteX0" fmla="*/ 206753 w 840440"/>
              <a:gd name="connsiteY0" fmla="*/ 127437 h 811878"/>
              <a:gd name="connsiteX1" fmla="*/ 97692 w 840440"/>
              <a:gd name="connsiteY1" fmla="*/ 126810 h 811878"/>
              <a:gd name="connsiteX2" fmla="*/ 12657 w 840440"/>
              <a:gd name="connsiteY2" fmla="*/ 137094 h 811878"/>
              <a:gd name="connsiteX3" fmla="*/ 60225 w 840440"/>
              <a:gd name="connsiteY3" fmla="*/ 123799 h 811878"/>
              <a:gd name="connsiteX4" fmla="*/ 183397 w 840440"/>
              <a:gd name="connsiteY4" fmla="*/ 123747 h 811878"/>
              <a:gd name="connsiteX5" fmla="*/ 119723 w 840440"/>
              <a:gd name="connsiteY5" fmla="*/ 115636 h 811878"/>
              <a:gd name="connsiteX6" fmla="*/ 293784 w 840440"/>
              <a:gd name="connsiteY6" fmla="*/ 115636 h 811878"/>
              <a:gd name="connsiteX7" fmla="*/ 753410 w 840440"/>
              <a:gd name="connsiteY7" fmla="*/ 637818 h 811878"/>
              <a:gd name="connsiteX8" fmla="*/ 840440 w 840440"/>
              <a:gd name="connsiteY8" fmla="*/ 637818 h 811878"/>
              <a:gd name="connsiteX9" fmla="*/ 681454 w 840440"/>
              <a:gd name="connsiteY9" fmla="*/ 811878 h 811878"/>
              <a:gd name="connsiteX10" fmla="*/ 492319 w 840440"/>
              <a:gd name="connsiteY10" fmla="*/ 637818 h 811878"/>
              <a:gd name="connsiteX11" fmla="*/ 579350 w 840440"/>
              <a:gd name="connsiteY11" fmla="*/ 637818 h 811878"/>
              <a:gd name="connsiteX12" fmla="*/ 119724 w 840440"/>
              <a:gd name="connsiteY12" fmla="*/ 115636 h 811878"/>
              <a:gd name="connsiteX13" fmla="*/ 206753 w 840440"/>
              <a:gd name="connsiteY13" fmla="*/ 127437 h 811878"/>
              <a:gd name="connsiteX0" fmla="*/ 681454 w 840440"/>
              <a:gd name="connsiteY0" fmla="*/ 793199 h 793199"/>
              <a:gd name="connsiteX1" fmla="*/ 492319 w 840440"/>
              <a:gd name="connsiteY1" fmla="*/ 619139 h 793199"/>
              <a:gd name="connsiteX2" fmla="*/ 579350 w 840440"/>
              <a:gd name="connsiteY2" fmla="*/ 619139 h 793199"/>
              <a:gd name="connsiteX3" fmla="*/ 119724 w 840440"/>
              <a:gd name="connsiteY3" fmla="*/ 96957 h 793199"/>
              <a:gd name="connsiteX4" fmla="*/ 293784 w 840440"/>
              <a:gd name="connsiteY4" fmla="*/ 96957 h 793199"/>
              <a:gd name="connsiteX5" fmla="*/ 753410 w 840440"/>
              <a:gd name="connsiteY5" fmla="*/ 619139 h 793199"/>
              <a:gd name="connsiteX6" fmla="*/ 840440 w 840440"/>
              <a:gd name="connsiteY6" fmla="*/ 619139 h 793199"/>
              <a:gd name="connsiteX7" fmla="*/ 681454 w 840440"/>
              <a:gd name="connsiteY7" fmla="*/ 793199 h 793199"/>
              <a:gd name="connsiteX0" fmla="*/ 206753 w 840440"/>
              <a:gd name="connsiteY0" fmla="*/ 108758 h 793199"/>
              <a:gd name="connsiteX1" fmla="*/ 171336 w 840440"/>
              <a:gd name="connsiteY1" fmla="*/ 103125 h 793199"/>
              <a:gd name="connsiteX2" fmla="*/ 63406 w 840440"/>
              <a:gd name="connsiteY2" fmla="*/ 120163 h 793199"/>
              <a:gd name="connsiteX3" fmla="*/ 46641 w 840440"/>
              <a:gd name="connsiteY3" fmla="*/ 152471 h 793199"/>
              <a:gd name="connsiteX4" fmla="*/ 44890 w 840440"/>
              <a:gd name="connsiteY4" fmla="*/ 100928 h 793199"/>
              <a:gd name="connsiteX5" fmla="*/ 206753 w 840440"/>
              <a:gd name="connsiteY5" fmla="*/ 108758 h 793199"/>
              <a:gd name="connsiteX0" fmla="*/ 206753 w 840440"/>
              <a:gd name="connsiteY0" fmla="*/ 108758 h 793199"/>
              <a:gd name="connsiteX1" fmla="*/ 97692 w 840440"/>
              <a:gd name="connsiteY1" fmla="*/ 108131 h 793199"/>
              <a:gd name="connsiteX2" fmla="*/ 12657 w 840440"/>
              <a:gd name="connsiteY2" fmla="*/ 118415 h 793199"/>
              <a:gd name="connsiteX3" fmla="*/ 60225 w 840440"/>
              <a:gd name="connsiteY3" fmla="*/ 105120 h 793199"/>
              <a:gd name="connsiteX4" fmla="*/ 183397 w 840440"/>
              <a:gd name="connsiteY4" fmla="*/ 105068 h 793199"/>
              <a:gd name="connsiteX5" fmla="*/ 119723 w 840440"/>
              <a:gd name="connsiteY5" fmla="*/ 96957 h 793199"/>
              <a:gd name="connsiteX6" fmla="*/ 293784 w 840440"/>
              <a:gd name="connsiteY6" fmla="*/ 96957 h 793199"/>
              <a:gd name="connsiteX7" fmla="*/ 753410 w 840440"/>
              <a:gd name="connsiteY7" fmla="*/ 619139 h 793199"/>
              <a:gd name="connsiteX8" fmla="*/ 840440 w 840440"/>
              <a:gd name="connsiteY8" fmla="*/ 619139 h 793199"/>
              <a:gd name="connsiteX9" fmla="*/ 681454 w 840440"/>
              <a:gd name="connsiteY9" fmla="*/ 793199 h 793199"/>
              <a:gd name="connsiteX10" fmla="*/ 492319 w 840440"/>
              <a:gd name="connsiteY10" fmla="*/ 619139 h 793199"/>
              <a:gd name="connsiteX11" fmla="*/ 579350 w 840440"/>
              <a:gd name="connsiteY11" fmla="*/ 619139 h 793199"/>
              <a:gd name="connsiteX12" fmla="*/ 119724 w 840440"/>
              <a:gd name="connsiteY12" fmla="*/ 96957 h 793199"/>
              <a:gd name="connsiteX13" fmla="*/ 206753 w 840440"/>
              <a:gd name="connsiteY13" fmla="*/ 108758 h 793199"/>
              <a:gd name="connsiteX0" fmla="*/ 681454 w 840440"/>
              <a:gd name="connsiteY0" fmla="*/ 706939 h 706939"/>
              <a:gd name="connsiteX1" fmla="*/ 492319 w 840440"/>
              <a:gd name="connsiteY1" fmla="*/ 532879 h 706939"/>
              <a:gd name="connsiteX2" fmla="*/ 579350 w 840440"/>
              <a:gd name="connsiteY2" fmla="*/ 532879 h 706939"/>
              <a:gd name="connsiteX3" fmla="*/ 119724 w 840440"/>
              <a:gd name="connsiteY3" fmla="*/ 10697 h 706939"/>
              <a:gd name="connsiteX4" fmla="*/ 293784 w 840440"/>
              <a:gd name="connsiteY4" fmla="*/ 10697 h 706939"/>
              <a:gd name="connsiteX5" fmla="*/ 753410 w 840440"/>
              <a:gd name="connsiteY5" fmla="*/ 532879 h 706939"/>
              <a:gd name="connsiteX6" fmla="*/ 840440 w 840440"/>
              <a:gd name="connsiteY6" fmla="*/ 532879 h 706939"/>
              <a:gd name="connsiteX7" fmla="*/ 681454 w 840440"/>
              <a:gd name="connsiteY7" fmla="*/ 706939 h 706939"/>
              <a:gd name="connsiteX0" fmla="*/ 206753 w 840440"/>
              <a:gd name="connsiteY0" fmla="*/ 22498 h 706939"/>
              <a:gd name="connsiteX1" fmla="*/ 171336 w 840440"/>
              <a:gd name="connsiteY1" fmla="*/ 16865 h 706939"/>
              <a:gd name="connsiteX2" fmla="*/ 63406 w 840440"/>
              <a:gd name="connsiteY2" fmla="*/ 33903 h 706939"/>
              <a:gd name="connsiteX3" fmla="*/ 46641 w 840440"/>
              <a:gd name="connsiteY3" fmla="*/ 66211 h 706939"/>
              <a:gd name="connsiteX4" fmla="*/ 44890 w 840440"/>
              <a:gd name="connsiteY4" fmla="*/ 14668 h 706939"/>
              <a:gd name="connsiteX5" fmla="*/ 135151 w 840440"/>
              <a:gd name="connsiteY5" fmla="*/ 11038 h 706939"/>
              <a:gd name="connsiteX6" fmla="*/ 206753 w 840440"/>
              <a:gd name="connsiteY6" fmla="*/ 22498 h 706939"/>
              <a:gd name="connsiteX0" fmla="*/ 206753 w 840440"/>
              <a:gd name="connsiteY0" fmla="*/ 22498 h 706939"/>
              <a:gd name="connsiteX1" fmla="*/ 97692 w 840440"/>
              <a:gd name="connsiteY1" fmla="*/ 21871 h 706939"/>
              <a:gd name="connsiteX2" fmla="*/ 12657 w 840440"/>
              <a:gd name="connsiteY2" fmla="*/ 32155 h 706939"/>
              <a:gd name="connsiteX3" fmla="*/ 60225 w 840440"/>
              <a:gd name="connsiteY3" fmla="*/ 18860 h 706939"/>
              <a:gd name="connsiteX4" fmla="*/ 183397 w 840440"/>
              <a:gd name="connsiteY4" fmla="*/ 18808 h 706939"/>
              <a:gd name="connsiteX5" fmla="*/ 119723 w 840440"/>
              <a:gd name="connsiteY5" fmla="*/ 10697 h 706939"/>
              <a:gd name="connsiteX6" fmla="*/ 293784 w 840440"/>
              <a:gd name="connsiteY6" fmla="*/ 10697 h 706939"/>
              <a:gd name="connsiteX7" fmla="*/ 753410 w 840440"/>
              <a:gd name="connsiteY7" fmla="*/ 532879 h 706939"/>
              <a:gd name="connsiteX8" fmla="*/ 840440 w 840440"/>
              <a:gd name="connsiteY8" fmla="*/ 532879 h 706939"/>
              <a:gd name="connsiteX9" fmla="*/ 681454 w 840440"/>
              <a:gd name="connsiteY9" fmla="*/ 706939 h 706939"/>
              <a:gd name="connsiteX10" fmla="*/ 492319 w 840440"/>
              <a:gd name="connsiteY10" fmla="*/ 532879 h 706939"/>
              <a:gd name="connsiteX11" fmla="*/ 579350 w 840440"/>
              <a:gd name="connsiteY11" fmla="*/ 532879 h 706939"/>
              <a:gd name="connsiteX12" fmla="*/ 119724 w 840440"/>
              <a:gd name="connsiteY12" fmla="*/ 10697 h 706939"/>
              <a:gd name="connsiteX13" fmla="*/ 206753 w 840440"/>
              <a:gd name="connsiteY13" fmla="*/ 22498 h 706939"/>
              <a:gd name="connsiteX0" fmla="*/ 664729 w 823715"/>
              <a:gd name="connsiteY0" fmla="*/ 706939 h 706939"/>
              <a:gd name="connsiteX1" fmla="*/ 475594 w 823715"/>
              <a:gd name="connsiteY1" fmla="*/ 532879 h 706939"/>
              <a:gd name="connsiteX2" fmla="*/ 562625 w 823715"/>
              <a:gd name="connsiteY2" fmla="*/ 532879 h 706939"/>
              <a:gd name="connsiteX3" fmla="*/ 102999 w 823715"/>
              <a:gd name="connsiteY3" fmla="*/ 10697 h 706939"/>
              <a:gd name="connsiteX4" fmla="*/ 277059 w 823715"/>
              <a:gd name="connsiteY4" fmla="*/ 10697 h 706939"/>
              <a:gd name="connsiteX5" fmla="*/ 736685 w 823715"/>
              <a:gd name="connsiteY5" fmla="*/ 532879 h 706939"/>
              <a:gd name="connsiteX6" fmla="*/ 823715 w 823715"/>
              <a:gd name="connsiteY6" fmla="*/ 532879 h 706939"/>
              <a:gd name="connsiteX7" fmla="*/ 664729 w 823715"/>
              <a:gd name="connsiteY7" fmla="*/ 706939 h 706939"/>
              <a:gd name="connsiteX0" fmla="*/ 190028 w 823715"/>
              <a:gd name="connsiteY0" fmla="*/ 22498 h 706939"/>
              <a:gd name="connsiteX1" fmla="*/ 154611 w 823715"/>
              <a:gd name="connsiteY1" fmla="*/ 16865 h 706939"/>
              <a:gd name="connsiteX2" fmla="*/ 46681 w 823715"/>
              <a:gd name="connsiteY2" fmla="*/ 33903 h 706939"/>
              <a:gd name="connsiteX3" fmla="*/ 29916 w 823715"/>
              <a:gd name="connsiteY3" fmla="*/ 66211 h 706939"/>
              <a:gd name="connsiteX4" fmla="*/ 28165 w 823715"/>
              <a:gd name="connsiteY4" fmla="*/ 14668 h 706939"/>
              <a:gd name="connsiteX5" fmla="*/ 118426 w 823715"/>
              <a:gd name="connsiteY5" fmla="*/ 11038 h 706939"/>
              <a:gd name="connsiteX6" fmla="*/ 190028 w 823715"/>
              <a:gd name="connsiteY6" fmla="*/ 22498 h 706939"/>
              <a:gd name="connsiteX0" fmla="*/ 190028 w 823715"/>
              <a:gd name="connsiteY0" fmla="*/ 22498 h 706939"/>
              <a:gd name="connsiteX1" fmla="*/ 80967 w 823715"/>
              <a:gd name="connsiteY1" fmla="*/ 21871 h 706939"/>
              <a:gd name="connsiteX2" fmla="*/ 133217 w 823715"/>
              <a:gd name="connsiteY2" fmla="*/ 33184 h 706939"/>
              <a:gd name="connsiteX3" fmla="*/ 43500 w 823715"/>
              <a:gd name="connsiteY3" fmla="*/ 18860 h 706939"/>
              <a:gd name="connsiteX4" fmla="*/ 166672 w 823715"/>
              <a:gd name="connsiteY4" fmla="*/ 18808 h 706939"/>
              <a:gd name="connsiteX5" fmla="*/ 102998 w 823715"/>
              <a:gd name="connsiteY5" fmla="*/ 10697 h 706939"/>
              <a:gd name="connsiteX6" fmla="*/ 277059 w 823715"/>
              <a:gd name="connsiteY6" fmla="*/ 10697 h 706939"/>
              <a:gd name="connsiteX7" fmla="*/ 736685 w 823715"/>
              <a:gd name="connsiteY7" fmla="*/ 532879 h 706939"/>
              <a:gd name="connsiteX8" fmla="*/ 823715 w 823715"/>
              <a:gd name="connsiteY8" fmla="*/ 532879 h 706939"/>
              <a:gd name="connsiteX9" fmla="*/ 664729 w 823715"/>
              <a:gd name="connsiteY9" fmla="*/ 706939 h 706939"/>
              <a:gd name="connsiteX10" fmla="*/ 475594 w 823715"/>
              <a:gd name="connsiteY10" fmla="*/ 532879 h 706939"/>
              <a:gd name="connsiteX11" fmla="*/ 562625 w 823715"/>
              <a:gd name="connsiteY11" fmla="*/ 532879 h 706939"/>
              <a:gd name="connsiteX12" fmla="*/ 102999 w 823715"/>
              <a:gd name="connsiteY12" fmla="*/ 10697 h 706939"/>
              <a:gd name="connsiteX13" fmla="*/ 190028 w 823715"/>
              <a:gd name="connsiteY13" fmla="*/ 22498 h 706939"/>
              <a:gd name="connsiteX0" fmla="*/ 661626 w 820612"/>
              <a:gd name="connsiteY0" fmla="*/ 742108 h 742108"/>
              <a:gd name="connsiteX1" fmla="*/ 472491 w 820612"/>
              <a:gd name="connsiteY1" fmla="*/ 568048 h 742108"/>
              <a:gd name="connsiteX2" fmla="*/ 559522 w 820612"/>
              <a:gd name="connsiteY2" fmla="*/ 568048 h 742108"/>
              <a:gd name="connsiteX3" fmla="*/ 99896 w 820612"/>
              <a:gd name="connsiteY3" fmla="*/ 45866 h 742108"/>
              <a:gd name="connsiteX4" fmla="*/ 273956 w 820612"/>
              <a:gd name="connsiteY4" fmla="*/ 45866 h 742108"/>
              <a:gd name="connsiteX5" fmla="*/ 733582 w 820612"/>
              <a:gd name="connsiteY5" fmla="*/ 568048 h 742108"/>
              <a:gd name="connsiteX6" fmla="*/ 820612 w 820612"/>
              <a:gd name="connsiteY6" fmla="*/ 568048 h 742108"/>
              <a:gd name="connsiteX7" fmla="*/ 661626 w 820612"/>
              <a:gd name="connsiteY7" fmla="*/ 742108 h 742108"/>
              <a:gd name="connsiteX0" fmla="*/ 186925 w 820612"/>
              <a:gd name="connsiteY0" fmla="*/ 57667 h 742108"/>
              <a:gd name="connsiteX1" fmla="*/ 151508 w 820612"/>
              <a:gd name="connsiteY1" fmla="*/ 52034 h 742108"/>
              <a:gd name="connsiteX2" fmla="*/ 43578 w 820612"/>
              <a:gd name="connsiteY2" fmla="*/ 69072 h 742108"/>
              <a:gd name="connsiteX3" fmla="*/ 40658 w 820612"/>
              <a:gd name="connsiteY3" fmla="*/ 47949 h 742108"/>
              <a:gd name="connsiteX4" fmla="*/ 25062 w 820612"/>
              <a:gd name="connsiteY4" fmla="*/ 49837 h 742108"/>
              <a:gd name="connsiteX5" fmla="*/ 115323 w 820612"/>
              <a:gd name="connsiteY5" fmla="*/ 46207 h 742108"/>
              <a:gd name="connsiteX6" fmla="*/ 186925 w 820612"/>
              <a:gd name="connsiteY6" fmla="*/ 57667 h 742108"/>
              <a:gd name="connsiteX0" fmla="*/ 186925 w 820612"/>
              <a:gd name="connsiteY0" fmla="*/ 57667 h 742108"/>
              <a:gd name="connsiteX1" fmla="*/ 77864 w 820612"/>
              <a:gd name="connsiteY1" fmla="*/ 57040 h 742108"/>
              <a:gd name="connsiteX2" fmla="*/ 130114 w 820612"/>
              <a:gd name="connsiteY2" fmla="*/ 68353 h 742108"/>
              <a:gd name="connsiteX3" fmla="*/ 40397 w 820612"/>
              <a:gd name="connsiteY3" fmla="*/ 54029 h 742108"/>
              <a:gd name="connsiteX4" fmla="*/ 163569 w 820612"/>
              <a:gd name="connsiteY4" fmla="*/ 53977 h 742108"/>
              <a:gd name="connsiteX5" fmla="*/ 99895 w 820612"/>
              <a:gd name="connsiteY5" fmla="*/ 45866 h 742108"/>
              <a:gd name="connsiteX6" fmla="*/ 273956 w 820612"/>
              <a:gd name="connsiteY6" fmla="*/ 45866 h 742108"/>
              <a:gd name="connsiteX7" fmla="*/ 733582 w 820612"/>
              <a:gd name="connsiteY7" fmla="*/ 568048 h 742108"/>
              <a:gd name="connsiteX8" fmla="*/ 820612 w 820612"/>
              <a:gd name="connsiteY8" fmla="*/ 568048 h 742108"/>
              <a:gd name="connsiteX9" fmla="*/ 661626 w 820612"/>
              <a:gd name="connsiteY9" fmla="*/ 742108 h 742108"/>
              <a:gd name="connsiteX10" fmla="*/ 472491 w 820612"/>
              <a:gd name="connsiteY10" fmla="*/ 568048 h 742108"/>
              <a:gd name="connsiteX11" fmla="*/ 559522 w 820612"/>
              <a:gd name="connsiteY11" fmla="*/ 568048 h 742108"/>
              <a:gd name="connsiteX12" fmla="*/ 99896 w 820612"/>
              <a:gd name="connsiteY12" fmla="*/ 45866 h 742108"/>
              <a:gd name="connsiteX13" fmla="*/ 186925 w 820612"/>
              <a:gd name="connsiteY13" fmla="*/ 57667 h 742108"/>
              <a:gd name="connsiteX0" fmla="*/ 621283 w 780269"/>
              <a:gd name="connsiteY0" fmla="*/ 740230 h 740230"/>
              <a:gd name="connsiteX1" fmla="*/ 432148 w 780269"/>
              <a:gd name="connsiteY1" fmla="*/ 566170 h 740230"/>
              <a:gd name="connsiteX2" fmla="*/ 519179 w 780269"/>
              <a:gd name="connsiteY2" fmla="*/ 566170 h 740230"/>
              <a:gd name="connsiteX3" fmla="*/ 59553 w 780269"/>
              <a:gd name="connsiteY3" fmla="*/ 43988 h 740230"/>
              <a:gd name="connsiteX4" fmla="*/ 233613 w 780269"/>
              <a:gd name="connsiteY4" fmla="*/ 43988 h 740230"/>
              <a:gd name="connsiteX5" fmla="*/ 693239 w 780269"/>
              <a:gd name="connsiteY5" fmla="*/ 566170 h 740230"/>
              <a:gd name="connsiteX6" fmla="*/ 780269 w 780269"/>
              <a:gd name="connsiteY6" fmla="*/ 566170 h 740230"/>
              <a:gd name="connsiteX7" fmla="*/ 621283 w 780269"/>
              <a:gd name="connsiteY7" fmla="*/ 740230 h 740230"/>
              <a:gd name="connsiteX0" fmla="*/ 146582 w 780269"/>
              <a:gd name="connsiteY0" fmla="*/ 55789 h 740230"/>
              <a:gd name="connsiteX1" fmla="*/ 111165 w 780269"/>
              <a:gd name="connsiteY1" fmla="*/ 50156 h 740230"/>
              <a:gd name="connsiteX2" fmla="*/ 3235 w 780269"/>
              <a:gd name="connsiteY2" fmla="*/ 67194 h 740230"/>
              <a:gd name="connsiteX3" fmla="*/ 315 w 780269"/>
              <a:gd name="connsiteY3" fmla="*/ 46071 h 740230"/>
              <a:gd name="connsiteX4" fmla="*/ 61358 w 780269"/>
              <a:gd name="connsiteY4" fmla="*/ 62681 h 740230"/>
              <a:gd name="connsiteX5" fmla="*/ 74980 w 780269"/>
              <a:gd name="connsiteY5" fmla="*/ 44329 h 740230"/>
              <a:gd name="connsiteX6" fmla="*/ 146582 w 780269"/>
              <a:gd name="connsiteY6" fmla="*/ 55789 h 740230"/>
              <a:gd name="connsiteX0" fmla="*/ 146582 w 780269"/>
              <a:gd name="connsiteY0" fmla="*/ 55789 h 740230"/>
              <a:gd name="connsiteX1" fmla="*/ 37521 w 780269"/>
              <a:gd name="connsiteY1" fmla="*/ 55162 h 740230"/>
              <a:gd name="connsiteX2" fmla="*/ 89771 w 780269"/>
              <a:gd name="connsiteY2" fmla="*/ 66475 h 740230"/>
              <a:gd name="connsiteX3" fmla="*/ 54 w 780269"/>
              <a:gd name="connsiteY3" fmla="*/ 52151 h 740230"/>
              <a:gd name="connsiteX4" fmla="*/ 123226 w 780269"/>
              <a:gd name="connsiteY4" fmla="*/ 52099 h 740230"/>
              <a:gd name="connsiteX5" fmla="*/ 59552 w 780269"/>
              <a:gd name="connsiteY5" fmla="*/ 43988 h 740230"/>
              <a:gd name="connsiteX6" fmla="*/ 233613 w 780269"/>
              <a:gd name="connsiteY6" fmla="*/ 43988 h 740230"/>
              <a:gd name="connsiteX7" fmla="*/ 693239 w 780269"/>
              <a:gd name="connsiteY7" fmla="*/ 566170 h 740230"/>
              <a:gd name="connsiteX8" fmla="*/ 780269 w 780269"/>
              <a:gd name="connsiteY8" fmla="*/ 566170 h 740230"/>
              <a:gd name="connsiteX9" fmla="*/ 621283 w 780269"/>
              <a:gd name="connsiteY9" fmla="*/ 740230 h 740230"/>
              <a:gd name="connsiteX10" fmla="*/ 432148 w 780269"/>
              <a:gd name="connsiteY10" fmla="*/ 566170 h 740230"/>
              <a:gd name="connsiteX11" fmla="*/ 519179 w 780269"/>
              <a:gd name="connsiteY11" fmla="*/ 566170 h 740230"/>
              <a:gd name="connsiteX12" fmla="*/ 59553 w 780269"/>
              <a:gd name="connsiteY12" fmla="*/ 43988 h 740230"/>
              <a:gd name="connsiteX13" fmla="*/ 146582 w 780269"/>
              <a:gd name="connsiteY13" fmla="*/ 55789 h 74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269" h="740230" stroke="0" extrusionOk="0">
                <a:moveTo>
                  <a:pt x="621283" y="740230"/>
                </a:moveTo>
                <a:lnTo>
                  <a:pt x="432148" y="566170"/>
                </a:lnTo>
                <a:lnTo>
                  <a:pt x="519179" y="566170"/>
                </a:lnTo>
                <a:cubicBezTo>
                  <a:pt x="465063" y="258766"/>
                  <a:pt x="276015" y="43988"/>
                  <a:pt x="59553" y="43988"/>
                </a:cubicBezTo>
                <a:lnTo>
                  <a:pt x="233613" y="43988"/>
                </a:lnTo>
                <a:cubicBezTo>
                  <a:pt x="450075" y="43988"/>
                  <a:pt x="639124" y="258766"/>
                  <a:pt x="693239" y="566170"/>
                </a:cubicBezTo>
                <a:lnTo>
                  <a:pt x="780269" y="566170"/>
                </a:lnTo>
                <a:lnTo>
                  <a:pt x="621283" y="740230"/>
                </a:lnTo>
                <a:close/>
              </a:path>
              <a:path w="780269" h="740230" fill="darkenLess" stroke="0" extrusionOk="0">
                <a:moveTo>
                  <a:pt x="146582" y="55789"/>
                </a:moveTo>
                <a:cubicBezTo>
                  <a:pt x="148100" y="35789"/>
                  <a:pt x="135056" y="48255"/>
                  <a:pt x="111165" y="50156"/>
                </a:cubicBezTo>
                <a:cubicBezTo>
                  <a:pt x="87274" y="52057"/>
                  <a:pt x="4462" y="38604"/>
                  <a:pt x="3235" y="67194"/>
                </a:cubicBezTo>
                <a:cubicBezTo>
                  <a:pt x="-2353" y="77963"/>
                  <a:pt x="5903" y="35302"/>
                  <a:pt x="315" y="46071"/>
                </a:cubicBezTo>
                <a:cubicBezTo>
                  <a:pt x="315" y="-108192"/>
                  <a:pt x="-3018" y="184673"/>
                  <a:pt x="61358" y="62681"/>
                </a:cubicBezTo>
                <a:cubicBezTo>
                  <a:pt x="69514" y="36612"/>
                  <a:pt x="60776" y="45478"/>
                  <a:pt x="74980" y="44329"/>
                </a:cubicBezTo>
                <a:cubicBezTo>
                  <a:pt x="89184" y="43180"/>
                  <a:pt x="133956" y="37944"/>
                  <a:pt x="146582" y="55789"/>
                </a:cubicBezTo>
                <a:close/>
              </a:path>
              <a:path w="780269" h="740230" fill="none" extrusionOk="0">
                <a:moveTo>
                  <a:pt x="146582" y="55789"/>
                </a:moveTo>
                <a:cubicBezTo>
                  <a:pt x="131052" y="36417"/>
                  <a:pt x="69870" y="53553"/>
                  <a:pt x="37521" y="55162"/>
                </a:cubicBezTo>
                <a:cubicBezTo>
                  <a:pt x="5172" y="56772"/>
                  <a:pt x="84157" y="45742"/>
                  <a:pt x="89771" y="66475"/>
                </a:cubicBezTo>
                <a:cubicBezTo>
                  <a:pt x="31751" y="66475"/>
                  <a:pt x="58074" y="52151"/>
                  <a:pt x="54" y="52151"/>
                </a:cubicBezTo>
                <a:cubicBezTo>
                  <a:pt x="-2854" y="20983"/>
                  <a:pt x="113310" y="53460"/>
                  <a:pt x="123226" y="52099"/>
                </a:cubicBezTo>
                <a:cubicBezTo>
                  <a:pt x="133142" y="50738"/>
                  <a:pt x="9790" y="16396"/>
                  <a:pt x="59552" y="43988"/>
                </a:cubicBezTo>
                <a:lnTo>
                  <a:pt x="233613" y="43988"/>
                </a:lnTo>
                <a:cubicBezTo>
                  <a:pt x="450075" y="43988"/>
                  <a:pt x="639124" y="258766"/>
                  <a:pt x="693239" y="566170"/>
                </a:cubicBezTo>
                <a:lnTo>
                  <a:pt x="780269" y="566170"/>
                </a:lnTo>
                <a:lnTo>
                  <a:pt x="621283" y="740230"/>
                </a:lnTo>
                <a:lnTo>
                  <a:pt x="432148" y="566170"/>
                </a:lnTo>
                <a:lnTo>
                  <a:pt x="519179" y="566170"/>
                </a:lnTo>
                <a:cubicBezTo>
                  <a:pt x="465063" y="258766"/>
                  <a:pt x="276015" y="43988"/>
                  <a:pt x="59553" y="43988"/>
                </a:cubicBezTo>
                <a:lnTo>
                  <a:pt x="146582" y="55789"/>
                </a:lnTo>
                <a:close/>
              </a:path>
            </a:pathLst>
          </a:cu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6" name="Rectángulo 15"/>
          <p:cNvSpPr/>
          <p:nvPr/>
        </p:nvSpPr>
        <p:spPr>
          <a:xfrm>
            <a:off x="767994" y="1294833"/>
            <a:ext cx="1821673" cy="4759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dirty="0" smtClean="0"/>
              <a:t>Estrés biótico</a:t>
            </a:r>
            <a:endParaRPr lang="en-US" b="1" dirty="0"/>
          </a:p>
        </p:txBody>
      </p:sp>
      <p:sp>
        <p:nvSpPr>
          <p:cNvPr id="18" name="Rectángulo 17"/>
          <p:cNvSpPr/>
          <p:nvPr/>
        </p:nvSpPr>
        <p:spPr>
          <a:xfrm>
            <a:off x="767994" y="4224115"/>
            <a:ext cx="1821673" cy="51560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dirty="0" smtClean="0"/>
              <a:t>Estrés abiótico</a:t>
            </a:r>
            <a:endParaRPr lang="en-US" b="1" dirty="0"/>
          </a:p>
        </p:txBody>
      </p:sp>
      <p:sp>
        <p:nvSpPr>
          <p:cNvPr id="20" name="Rectángulo 19"/>
          <p:cNvSpPr/>
          <p:nvPr/>
        </p:nvSpPr>
        <p:spPr>
          <a:xfrm>
            <a:off x="9631620" y="1298448"/>
            <a:ext cx="1821673" cy="4723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Agroquímicos</a:t>
            </a:r>
            <a:endParaRPr lang="en-US" b="1" dirty="0"/>
          </a:p>
        </p:txBody>
      </p:sp>
      <p:sp>
        <p:nvSpPr>
          <p:cNvPr id="22" name="Rectángulo 21"/>
          <p:cNvSpPr/>
          <p:nvPr/>
        </p:nvSpPr>
        <p:spPr>
          <a:xfrm>
            <a:off x="9631620" y="4267416"/>
            <a:ext cx="1821673" cy="4723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smtClean="0"/>
              <a:t>Bioinsumos</a:t>
            </a:r>
            <a:endParaRPr lang="en-US" b="1" dirty="0"/>
          </a:p>
        </p:txBody>
      </p:sp>
    </p:spTree>
    <p:extLst>
      <p:ext uri="{BB962C8B-B14F-4D97-AF65-F5344CB8AC3E}">
        <p14:creationId xmlns:p14="http://schemas.microsoft.com/office/powerpoint/2010/main" val="1360525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218</Words>
  <Application>Microsoft Office PowerPoint</Application>
  <PresentationFormat>Panorámica</PresentationFormat>
  <Paragraphs>19</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Arial</vt:lpstr>
      <vt:lpstr>Berlin Sans FB</vt:lpstr>
      <vt:lpstr>Calibri</vt:lpstr>
      <vt:lpstr>Calibri Light</vt:lpstr>
      <vt:lpstr>Courier New</vt:lpstr>
      <vt:lpstr>Tema de Office</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Pablo Nicolas Trolliet</cp:lastModifiedBy>
  <cp:revision>10</cp:revision>
  <dcterms:created xsi:type="dcterms:W3CDTF">2022-07-25T15:28:04Z</dcterms:created>
  <dcterms:modified xsi:type="dcterms:W3CDTF">2022-07-31T11:03:30Z</dcterms:modified>
</cp:coreProperties>
</file>