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63" r:id="rId10"/>
    <p:sldId id="264" r:id="rId11"/>
    <p:sldId id="270" r:id="rId12"/>
    <p:sldId id="271" r:id="rId13"/>
    <p:sldId id="265" r:id="rId14"/>
    <p:sldId id="266" r:id="rId15"/>
    <p:sldId id="267" r:id="rId16"/>
    <p:sldId id="268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E707CE-3EF9-4787-9AFD-A292AC181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887897"/>
            <a:ext cx="8689976" cy="2922102"/>
          </a:xfrm>
        </p:spPr>
        <p:txBody>
          <a:bodyPr>
            <a:normAutofit fontScale="90000"/>
          </a:bodyPr>
          <a:lstStyle/>
          <a:p>
            <a:br>
              <a:rPr lang="es-AR" dirty="0"/>
            </a:br>
            <a:br>
              <a:rPr lang="es-AR" dirty="0"/>
            </a:br>
            <a:br>
              <a:rPr lang="es-AR" dirty="0"/>
            </a:br>
            <a:r>
              <a:rPr lang="es-AR" dirty="0"/>
              <a:t>ENFERMERIA MATERNO INFANTIL</a:t>
            </a:r>
            <a:br>
              <a:rPr lang="es-AR" dirty="0"/>
            </a:br>
            <a:r>
              <a:rPr lang="es-AR" dirty="0"/>
              <a:t>Cod. 5214</a:t>
            </a: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B5D001-840E-4A52-8DF7-BF3FAD97B4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AR" dirty="0"/>
              <a:t>Universidad nacional de rio cuarto</a:t>
            </a:r>
          </a:p>
          <a:p>
            <a:r>
              <a:rPr lang="es-AR" dirty="0"/>
              <a:t>Facultad de ciencias humanas</a:t>
            </a:r>
          </a:p>
          <a:p>
            <a:r>
              <a:rPr lang="es-AR" dirty="0"/>
              <a:t> escuela de enfermería</a:t>
            </a:r>
          </a:p>
          <a:p>
            <a:pPr algn="r"/>
            <a:r>
              <a:rPr lang="es-AR" dirty="0"/>
              <a:t>Prof. Nancy </a:t>
            </a:r>
            <a:r>
              <a:rPr lang="es-AR" dirty="0" err="1"/>
              <a:t>irusta</a:t>
            </a:r>
            <a:endParaRPr lang="es-ES" dirty="0"/>
          </a:p>
        </p:txBody>
      </p:sp>
      <p:pic>
        <p:nvPicPr>
          <p:cNvPr id="2050" name="Imagen 2">
            <a:extLst>
              <a:ext uri="{FF2B5EF4-FFF2-40B4-BE49-F238E27FC236}">
                <a16:creationId xmlns:a16="http://schemas.microsoft.com/office/drawing/2014/main" id="{123C4F44-ABBA-40A7-966B-281D10112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2" y="406883"/>
            <a:ext cx="7524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n 1" descr="LOGOUNRC">
            <a:extLst>
              <a:ext uri="{FF2B5EF4-FFF2-40B4-BE49-F238E27FC236}">
                <a16:creationId xmlns:a16="http://schemas.microsoft.com/office/drawing/2014/main" id="{4F0CD796-42C3-4A51-87E4-04B342FBF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8253" y="477216"/>
            <a:ext cx="58102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 de texto 4">
            <a:extLst>
              <a:ext uri="{FF2B5EF4-FFF2-40B4-BE49-F238E27FC236}">
                <a16:creationId xmlns:a16="http://schemas.microsoft.com/office/drawing/2014/main" id="{90D7C710-2292-4967-AA5F-C3E2D270F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4770" y="680279"/>
            <a:ext cx="2362200" cy="603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UNIVERSIDAD NACIONAL DE RIO CUARTO</a:t>
            </a:r>
            <a:endParaRPr kumimoji="0" lang="es-ES" altLang="es-E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FACULTAD DE CIENCIAS HUMANAS</a:t>
            </a:r>
            <a:endParaRPr kumimoji="0" lang="es-ES" altLang="es-E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ESCUELA DE ENFERMERIA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CC1E4E-064F-4DF4-A899-6EEF63472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086208-793C-4069-94FB-68E131764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B6DB99-941C-4C74-B52D-C2C288E8B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668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altLang="es-E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E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		                                             </a:t>
            </a:r>
            <a:endParaRPr kumimoji="0" lang="es-AR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602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E3B7E32-16F7-47FD-91A0-9C4AEDEDE388}"/>
              </a:ext>
            </a:extLst>
          </p:cNvPr>
          <p:cNvSpPr txBox="1"/>
          <p:nvPr/>
        </p:nvSpPr>
        <p:spPr>
          <a:xfrm>
            <a:off x="947530" y="1203105"/>
            <a:ext cx="10296939" cy="3736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4770"/>
            <a:r>
              <a:rPr lang="es-ES" sz="2400" b="1" dirty="0">
                <a:solidFill>
                  <a:srgbClr val="3364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Mortalidad</a:t>
            </a:r>
            <a:r>
              <a:rPr lang="es-ES" sz="2400" b="1" spc="-5" dirty="0">
                <a:solidFill>
                  <a:srgbClr val="3364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b="1" dirty="0">
                <a:solidFill>
                  <a:srgbClr val="3364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Materna</a:t>
            </a: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200"/>
              </a:lnSpc>
              <a:spcBef>
                <a:spcPts val="20"/>
              </a:spcBef>
            </a:pPr>
            <a:r>
              <a:rPr lang="es-E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784860" marR="201295" algn="just">
              <a:spcAft>
                <a:spcPts val="0"/>
              </a:spcAft>
            </a:pP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 </a:t>
            </a:r>
            <a:r>
              <a:rPr lang="es-ES" sz="2400" spc="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mortalid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  materna </a:t>
            </a:r>
            <a:r>
              <a:rPr lang="es-ES" sz="2400" spc="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constituye </a:t>
            </a:r>
            <a:r>
              <a:rPr lang="es-ES" sz="24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 </a:t>
            </a:r>
            <a:r>
              <a:rPr lang="es-ES" sz="2400" spc="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importante 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problema </a:t>
            </a:r>
            <a:r>
              <a:rPr lang="es-ES" sz="2400" spc="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 </a:t>
            </a:r>
            <a:r>
              <a:rPr lang="es-ES" sz="2400" spc="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investigación, tanto</a:t>
            </a:r>
            <a:r>
              <a:rPr lang="es-ES" sz="2400" spc="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es-ES" sz="2400" spc="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</a:t>
            </a:r>
            <a:r>
              <a:rPr lang="es-ES" sz="2400" spc="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referente a</a:t>
            </a:r>
            <a:r>
              <a:rPr lang="es-ES" sz="2400" spc="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las</a:t>
            </a:r>
            <a:r>
              <a:rPr lang="es-ES" sz="2400" spc="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causas</a:t>
            </a:r>
            <a:r>
              <a:rPr lang="es-ES" sz="2400" spc="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es-ES" sz="2400" spc="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s-ES" sz="2400" spc="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os</a:t>
            </a:r>
            <a:r>
              <a:rPr lang="es-ES" sz="2400" spc="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distintos</a:t>
            </a:r>
            <a:r>
              <a:rPr lang="es-ES" sz="24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factores</a:t>
            </a:r>
            <a:r>
              <a:rPr lang="es-ES" sz="24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ue</a:t>
            </a:r>
            <a:r>
              <a:rPr lang="es-ES" sz="2400" spc="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influyen</a:t>
            </a:r>
            <a:r>
              <a:rPr lang="es-ES" sz="24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</a:t>
            </a:r>
            <a:r>
              <a:rPr lang="es-ES" sz="2400" spc="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 misma:</a:t>
            </a:r>
            <a:r>
              <a:rPr lang="es-ES" sz="2400" spc="2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  asistencia</a:t>
            </a:r>
            <a:r>
              <a:rPr lang="es-ES" sz="2400" spc="2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sanitaria</a:t>
            </a:r>
            <a:r>
              <a:rPr lang="es-ES" sz="2400" spc="2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s-ES" sz="2400" spc="2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  </a:t>
            </a:r>
            <a:r>
              <a:rPr lang="es-ES" sz="24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adre,</a:t>
            </a:r>
            <a:r>
              <a:rPr lang="es-ES" sz="2400" spc="2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  sa</a:t>
            </a:r>
            <a:r>
              <a:rPr lang="es-ES" sz="24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eamiento,</a:t>
            </a:r>
            <a:r>
              <a:rPr lang="es-ES" sz="2400" spc="19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  nutrición</a:t>
            </a:r>
            <a:r>
              <a:rPr lang="es-ES" sz="2400" spc="2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 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las condiciones</a:t>
            </a:r>
            <a:r>
              <a:rPr lang="es-ES" sz="2400" spc="-5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ci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‐económicas</a:t>
            </a:r>
            <a:r>
              <a:rPr lang="es-ES" sz="2400" spc="-7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erales.</a:t>
            </a: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300"/>
              </a:lnSpc>
              <a:spcBef>
                <a:spcPts val="40"/>
              </a:spcBef>
            </a:pPr>
            <a:r>
              <a:rPr lang="es-E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784860" marR="200660" indent="635" algn="just">
              <a:spcAft>
                <a:spcPts val="0"/>
              </a:spcAft>
            </a:pP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</a:t>
            </a:r>
            <a:r>
              <a:rPr lang="es-ES" sz="2400" spc="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probable</a:t>
            </a:r>
            <a:r>
              <a:rPr lang="es-ES" sz="2400" spc="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que</a:t>
            </a:r>
            <a:r>
              <a:rPr lang="es-ES" sz="2400" spc="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</a:t>
            </a:r>
            <a:r>
              <a:rPr lang="es-ES" sz="2400" spc="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baja</a:t>
            </a:r>
            <a:r>
              <a:rPr lang="es-ES" sz="2400" spc="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frecu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ncia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s-ES" sz="2400" spc="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defu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ciones por</a:t>
            </a:r>
            <a:r>
              <a:rPr lang="es-ES" sz="2400" spc="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esta</a:t>
            </a:r>
            <a:r>
              <a:rPr lang="es-ES" sz="2400" spc="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causa</a:t>
            </a:r>
            <a:r>
              <a:rPr lang="es-ES" sz="2400" spc="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s-ES" sz="2400" spc="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deba,</a:t>
            </a:r>
            <a:r>
              <a:rPr lang="es-ES" sz="2400" spc="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ent</a:t>
            </a:r>
            <a:r>
              <a:rPr lang="es-ES" sz="24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 otros</a:t>
            </a:r>
            <a:r>
              <a:rPr lang="es-ES" sz="2400" spc="20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factores,</a:t>
            </a:r>
            <a:r>
              <a:rPr lang="es-ES" sz="2400" spc="19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s-ES" sz="2400" spc="2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una</a:t>
            </a:r>
            <a:r>
              <a:rPr lang="es-ES" sz="2400" spc="2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incorrecta</a:t>
            </a:r>
            <a:r>
              <a:rPr lang="es-ES" sz="2400" spc="18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</a:t>
            </a:r>
            <a:r>
              <a:rPr lang="es-ES" sz="24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icación</a:t>
            </a:r>
            <a:r>
              <a:rPr lang="es-ES" sz="2400" spc="18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s-ES" sz="2400" spc="2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</a:t>
            </a:r>
            <a:r>
              <a:rPr lang="es-ES" sz="2400" spc="2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misma</a:t>
            </a:r>
            <a:r>
              <a:rPr lang="es-ES" sz="2400" spc="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es-ES" sz="2400" spc="2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es-ES" sz="2400" spc="20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</a:t>
            </a:r>
            <a:r>
              <a:rPr lang="es-ES" sz="2400" spc="2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defi</a:t>
            </a:r>
            <a:r>
              <a:rPr lang="es-ES" sz="24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llenado</a:t>
            </a:r>
            <a:r>
              <a:rPr lang="es-ES" sz="2400" spc="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del</a:t>
            </a:r>
            <a:r>
              <a:rPr lang="es-ES" sz="2400" spc="6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</a:t>
            </a:r>
            <a:r>
              <a:rPr lang="es-ES" sz="2400" spc="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Est</a:t>
            </a:r>
            <a:r>
              <a:rPr lang="es-ES" sz="24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dístico</a:t>
            </a:r>
            <a:r>
              <a:rPr lang="es-ES" sz="2400" spc="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s-ES" sz="2400" spc="6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Defunción</a:t>
            </a:r>
            <a:r>
              <a:rPr lang="es-ES" sz="2400" spc="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por</a:t>
            </a:r>
            <a:r>
              <a:rPr lang="es-ES" sz="2400" spc="6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desconocimiento de</a:t>
            </a:r>
            <a:r>
              <a:rPr lang="es-ES" sz="2400" spc="6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</a:t>
            </a:r>
            <a:r>
              <a:rPr lang="es-ES" sz="2400" spc="7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causa básica.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352979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A0ABC2A-65B1-4ED3-B7E4-C2450DAA5460}"/>
              </a:ext>
            </a:extLst>
          </p:cNvPr>
          <p:cNvSpPr txBox="1"/>
          <p:nvPr/>
        </p:nvSpPr>
        <p:spPr>
          <a:xfrm>
            <a:off x="728869" y="1233057"/>
            <a:ext cx="10734261" cy="4714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marR="3905885" algn="just">
              <a:spcBef>
                <a:spcPts val="70"/>
              </a:spcBef>
              <a:spcAft>
                <a:spcPts val="0"/>
              </a:spcAft>
            </a:pPr>
            <a:r>
              <a:rPr lang="en-US" sz="2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Morta</a:t>
            </a:r>
            <a:r>
              <a:rPr lang="en-US" sz="2400" spc="-1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n-US" sz="2400" spc="5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n-US" sz="2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n-US" sz="2400" spc="-1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US" sz="2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n-US" sz="2400" spc="-5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US" sz="2400" spc="15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n-US" sz="2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er</a:t>
            </a:r>
            <a:r>
              <a:rPr lang="en-US" sz="2400" spc="-1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n-US" sz="2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600"/>
              </a:lnSpc>
              <a:spcBef>
                <a:spcPts val="25"/>
              </a:spcBef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 marR="125095" algn="just">
              <a:lnSpc>
                <a:spcPct val="121000"/>
              </a:lnSpc>
              <a:spcAft>
                <a:spcPts val="0"/>
              </a:spcAft>
            </a:pP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</a:t>
            </a:r>
            <a:r>
              <a:rPr lang="es-ES" sz="2400" spc="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ñ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0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4</a:t>
            </a:r>
            <a:r>
              <a:rPr lang="es-ES" sz="2400" spc="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on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9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0</a:t>
            </a:r>
            <a:r>
              <a:rPr lang="es-ES" sz="2400" spc="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j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eres</a:t>
            </a:r>
            <a:r>
              <a:rPr lang="es-ES" sz="24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ta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z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s-E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nt</a:t>
            </a:r>
            <a:r>
              <a:rPr lang="es-ES" sz="24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sz="2400" spc="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os</a:t>
            </a:r>
            <a:r>
              <a:rPr lang="es-ES" sz="2400" spc="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42</a:t>
            </a:r>
            <a:r>
              <a:rPr lang="es-ES" sz="2400" spc="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dí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spc="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ntes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 ter</a:t>
            </a:r>
            <a:r>
              <a:rPr lang="es-ES" sz="2400" spc="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ón d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spc="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z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o,</a:t>
            </a:r>
            <a:r>
              <a:rPr lang="es-ES" sz="24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spc="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s-ES" sz="2400" spc="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on</a:t>
            </a:r>
            <a:r>
              <a:rPr lang="es-ES" sz="2400" spc="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spc="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</a:t>
            </a:r>
            <a:r>
              <a:rPr lang="es-ES" sz="2400" spc="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z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o.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</a:t>
            </a:r>
            <a:r>
              <a:rPr lang="es-ES" sz="2400" spc="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7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7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7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0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 n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os</a:t>
            </a:r>
            <a:r>
              <a:rPr lang="es-ES" sz="2400" spc="2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os</a:t>
            </a:r>
            <a:r>
              <a:rPr lang="es-ES" sz="2400" spc="2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2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</a:t>
            </a:r>
            <a:r>
              <a:rPr lang="es-ES" sz="2400" spc="2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is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2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ñ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o,</a:t>
            </a:r>
            <a:r>
              <a:rPr lang="es-ES" sz="2400" spc="2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pre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19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2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2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sz="2400" spc="2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spc="19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terna</a:t>
            </a:r>
            <a:r>
              <a:rPr lang="es-ES" sz="2400" spc="2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sz="2400" spc="2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3,7</a:t>
            </a:r>
            <a:r>
              <a:rPr lang="es-ES" sz="2400" spc="2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spc="2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0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.0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0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0 na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os</a:t>
            </a:r>
            <a:r>
              <a:rPr lang="es-ES" sz="2400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600"/>
              </a:lnSpc>
              <a:spcBef>
                <a:spcPts val="10"/>
              </a:spcBef>
            </a:pPr>
            <a:r>
              <a:rPr lang="es-E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90170" marR="125730" algn="just">
              <a:lnSpc>
                <a:spcPct val="121000"/>
              </a:lnSpc>
              <a:spcAft>
                <a:spcPts val="0"/>
              </a:spcAft>
            </a:pP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La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m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orta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li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ad</a:t>
            </a:r>
            <a:r>
              <a:rPr lang="es-E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at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na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ta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ud</a:t>
            </a:r>
            <a:r>
              <a:rPr lang="es-ES" sz="24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ú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ta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</a:t>
            </a:r>
            <a:r>
              <a:rPr lang="es-ES" sz="2400" spc="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er</a:t>
            </a:r>
            <a:r>
              <a:rPr lang="es-ES" sz="24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nte a</a:t>
            </a:r>
            <a:r>
              <a:rPr lang="es-ES" sz="2400" spc="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s-ES" sz="2400" spc="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os</a:t>
            </a:r>
            <a:r>
              <a:rPr lang="es-ES" sz="2400" spc="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nt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tores</a:t>
            </a:r>
            <a:r>
              <a:rPr lang="es-ES" sz="24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q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</a:t>
            </a:r>
            <a:r>
              <a:rPr lang="es-ES" sz="2400" spc="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is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a: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te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aria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 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adre,</a:t>
            </a:r>
            <a:r>
              <a:rPr lang="es-ES" sz="2400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</a:t>
            </a:r>
            <a:r>
              <a:rPr lang="es-E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to,</a:t>
            </a:r>
            <a:r>
              <a:rPr lang="es-ES" sz="2400" spc="-5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 n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ón</a:t>
            </a:r>
            <a:r>
              <a:rPr lang="es-E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</a:t>
            </a:r>
            <a:r>
              <a:rPr lang="es-E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s-E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spc="-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-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ó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s-ES" sz="2400" spc="-7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era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600"/>
              </a:lnSpc>
              <a:spcBef>
                <a:spcPts val="15"/>
              </a:spcBef>
            </a:pPr>
            <a:r>
              <a:rPr lang="es-ES" sz="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470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DC6F6B7-FE76-40DF-AF3B-5DCDCC8ECF6B}"/>
              </a:ext>
            </a:extLst>
          </p:cNvPr>
          <p:cNvSpPr txBox="1"/>
          <p:nvPr/>
        </p:nvSpPr>
        <p:spPr>
          <a:xfrm>
            <a:off x="781877" y="568056"/>
            <a:ext cx="10906539" cy="5971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marR="2360295" algn="just">
              <a:spcAft>
                <a:spcPts val="0"/>
              </a:spcAft>
            </a:pP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es</a:t>
            </a:r>
            <a:r>
              <a:rPr lang="es-ES" sz="2400" spc="-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at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</a:t>
            </a:r>
            <a:r>
              <a:rPr lang="es-ES" sz="2400" spc="-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-5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 d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 grup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800"/>
              </a:lnSpc>
              <a:spcBef>
                <a:spcPts val="5"/>
              </a:spcBef>
            </a:pPr>
            <a:r>
              <a:rPr lang="es-E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90170" marR="124460" algn="just">
              <a:lnSpc>
                <a:spcPct val="121000"/>
              </a:lnSpc>
              <a:spcAft>
                <a:spcPts val="0"/>
              </a:spcAft>
            </a:pPr>
            <a:r>
              <a:rPr lang="es-ES" sz="2400" spc="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Defuncio</a:t>
            </a:r>
            <a:r>
              <a:rPr lang="es-ES" sz="2400" b="1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es</a:t>
            </a:r>
            <a:r>
              <a:rPr lang="es-ES" sz="2400" b="1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obsté</a:t>
            </a:r>
            <a:r>
              <a:rPr lang="es-ES" sz="2400" b="1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400" b="1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b="1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</a:t>
            </a:r>
            <a:r>
              <a:rPr lang="es-ES" sz="2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b="1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</a:t>
            </a:r>
            <a:r>
              <a:rPr lang="es-ES" sz="2400" b="1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b="1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ctas:</a:t>
            </a:r>
            <a:r>
              <a:rPr lang="es-ES" sz="2400" b="1" spc="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on</a:t>
            </a:r>
            <a:r>
              <a:rPr lang="es-ES" sz="2400" spc="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s-ES" sz="2400" spc="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q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tan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sz="2400" spc="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li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té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spc="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 de </a:t>
            </a:r>
            <a:r>
              <a:rPr lang="es-ES" sz="2400" spc="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tac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ón </a:t>
            </a:r>
            <a:r>
              <a:rPr lang="es-ES" sz="24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z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o, 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tra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j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 </a:t>
            </a:r>
            <a:r>
              <a:rPr lang="es-ES" sz="2400" spc="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 </a:t>
            </a:r>
            <a:r>
              <a:rPr lang="es-ES" sz="2400" spc="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 </a:t>
            </a:r>
            <a:r>
              <a:rPr lang="es-ES" sz="2400" spc="5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 </a:t>
            </a:r>
            <a:r>
              <a:rPr lang="es-ES" sz="2400" spc="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o), 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 </a:t>
            </a:r>
            <a:r>
              <a:rPr lang="es-ES" sz="2400" spc="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nt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rv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 de </a:t>
            </a:r>
            <a:r>
              <a:rPr lang="es-ES" sz="2400" spc="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 trat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ento</a:t>
            </a:r>
            <a:r>
              <a:rPr lang="es-ES" sz="24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to,</a:t>
            </a:r>
            <a:r>
              <a:rPr lang="es-ES" sz="24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7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sz="2400" spc="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sz="2400" spc="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tec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os o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da</a:t>
            </a:r>
            <a:r>
              <a:rPr lang="es-ES" sz="2400" spc="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5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q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era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5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ta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s-ES" sz="2400" spc="-6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io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500"/>
              </a:lnSpc>
              <a:spcBef>
                <a:spcPts val="50"/>
              </a:spcBef>
            </a:pPr>
            <a:r>
              <a:rPr lang="es-E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90170" marR="126365" algn="just">
              <a:lnSpc>
                <a:spcPct val="122000"/>
              </a:lnSpc>
              <a:spcAft>
                <a:spcPts val="0"/>
              </a:spcAft>
            </a:pPr>
            <a:r>
              <a:rPr lang="es-ES" sz="2400" spc="10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Defuncio</a:t>
            </a:r>
            <a:r>
              <a:rPr lang="es-ES" sz="2400" b="1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es obsté</a:t>
            </a:r>
            <a:r>
              <a:rPr lang="es-ES" sz="2400" b="1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400" b="1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ic</a:t>
            </a:r>
            <a:r>
              <a:rPr lang="es-ES" sz="2400" b="1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b="1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</a:t>
            </a:r>
            <a:r>
              <a:rPr lang="es-ES" sz="2400" b="1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b="1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b="1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b="1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400" b="1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s:</a:t>
            </a:r>
            <a:r>
              <a:rPr lang="es-ES" sz="2400" b="1" spc="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on</a:t>
            </a:r>
            <a:r>
              <a:rPr lang="es-ES" sz="2400" spc="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s-ES" sz="2400" spc="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q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5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tan</a:t>
            </a:r>
            <a:r>
              <a:rPr lang="es-ES" sz="2400" spc="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sz="2400" spc="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er</a:t>
            </a:r>
            <a:r>
              <a:rPr lang="es-ES" sz="2400" spc="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x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nte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 antes</a:t>
            </a:r>
            <a:r>
              <a:rPr lang="es-ES" sz="2400" spc="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spc="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z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sz="2400" spc="5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ad q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nte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spc="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is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o,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no</a:t>
            </a:r>
            <a:r>
              <a:rPr lang="es-ES" sz="2400" spc="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s-ES" sz="2400" spc="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400" spc="6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 o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té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s-ES" sz="2400" spc="-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tas</a:t>
            </a:r>
            <a:r>
              <a:rPr lang="es-ES" sz="2400" spc="-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ero</a:t>
            </a:r>
            <a:r>
              <a:rPr lang="es-E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í a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s-ES" sz="2400" spc="-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os</a:t>
            </a:r>
            <a:r>
              <a:rPr lang="es-E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tos</a:t>
            </a:r>
            <a:r>
              <a:rPr lang="es-ES" sz="2400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ó</a:t>
            </a:r>
            <a:r>
              <a:rPr lang="es-ES" sz="2400" spc="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os</a:t>
            </a:r>
            <a:r>
              <a:rPr lang="es-ES" sz="2400" spc="-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</a:t>
            </a:r>
            <a:r>
              <a:rPr lang="es-E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z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o.</a:t>
            </a: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500"/>
              </a:lnSpc>
              <a:spcBef>
                <a:spcPts val="45"/>
              </a:spcBef>
            </a:pPr>
            <a:r>
              <a:rPr lang="es-E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90170" marR="127000" algn="just">
              <a:lnSpc>
                <a:spcPct val="122000"/>
              </a:lnSpc>
              <a:spcAft>
                <a:spcPts val="0"/>
              </a:spcAft>
            </a:pP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La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erna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j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</a:t>
            </a:r>
            <a:r>
              <a:rPr lang="es-ES" sz="24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m</a:t>
            </a:r>
            <a:r>
              <a:rPr lang="es-E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m</a:t>
            </a:r>
            <a:r>
              <a:rPr lang="es-E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j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eres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te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spc="5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ó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n,</a:t>
            </a:r>
            <a:r>
              <a:rPr lang="es-E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</a:t>
            </a:r>
            <a:r>
              <a:rPr lang="es-ES" sz="24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arto y</a:t>
            </a:r>
            <a:r>
              <a:rPr lang="es-E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o.</a:t>
            </a: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290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>
            <a:extLst>
              <a:ext uri="{FF2B5EF4-FFF2-40B4-BE49-F238E27FC236}">
                <a16:creationId xmlns:a16="http://schemas.microsoft.com/office/drawing/2014/main" id="{90A54C3F-1AA4-462B-B937-A69A85057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217"/>
            <a:ext cx="12192000" cy="656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617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n 140">
            <a:extLst>
              <a:ext uri="{FF2B5EF4-FFF2-40B4-BE49-F238E27FC236}">
                <a16:creationId xmlns:a16="http://schemas.microsoft.com/office/drawing/2014/main" id="{10745B48-F6BD-48FE-AE10-6CBC3D476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217"/>
            <a:ext cx="12192000" cy="656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86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F67FBDF-48D6-466A-B99E-A096E64D2436}"/>
              </a:ext>
            </a:extLst>
          </p:cNvPr>
          <p:cNvSpPr txBox="1"/>
          <p:nvPr/>
        </p:nvSpPr>
        <p:spPr>
          <a:xfrm>
            <a:off x="1007165" y="1313107"/>
            <a:ext cx="10469218" cy="4706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marR="1790065" algn="just">
              <a:spcBef>
                <a:spcPts val="90"/>
              </a:spcBef>
              <a:spcAft>
                <a:spcPts val="0"/>
              </a:spcAft>
            </a:pP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Aná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is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spc="-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s-E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au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s-ES" sz="2400" spc="-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rtal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dad</a:t>
            </a:r>
            <a:r>
              <a:rPr lang="es-ES" sz="2400" spc="-7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ate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na</a:t>
            </a: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700"/>
              </a:lnSpc>
              <a:spcBef>
                <a:spcPts val="50"/>
              </a:spcBef>
            </a:pPr>
            <a:r>
              <a:rPr lang="es-E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90170" marR="132715" algn="just">
              <a:lnSpc>
                <a:spcPct val="122000"/>
              </a:lnSpc>
              <a:spcAft>
                <a:spcPts val="0"/>
              </a:spcAft>
            </a:pP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spc="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á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s-ES" sz="2400" spc="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sz="2400" spc="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orta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 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at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na p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spc="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a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greg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</a:t>
            </a:r>
            <a:r>
              <a:rPr lang="es-ES" sz="2400" spc="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</a:t>
            </a:r>
            <a:r>
              <a:rPr lang="es-ES" sz="2400" spc="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ís</a:t>
            </a:r>
            <a:r>
              <a:rPr lang="es-ES" sz="2400" spc="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spc="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ñ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0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14 p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ta</a:t>
            </a:r>
            <a:r>
              <a:rPr lang="es-ES" sz="2400" spc="-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s-E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es</a:t>
            </a:r>
            <a:r>
              <a:rPr lang="es-ES" sz="2400" spc="-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terí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500"/>
              </a:lnSpc>
              <a:spcBef>
                <a:spcPts val="45"/>
              </a:spcBef>
            </a:pPr>
            <a:r>
              <a:rPr lang="es-E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90170" marR="125730" algn="just">
              <a:lnSpc>
                <a:spcPct val="122000"/>
              </a:lnSpc>
              <a:spcAft>
                <a:spcPts val="0"/>
              </a:spcAft>
            </a:pPr>
            <a:r>
              <a:rPr lang="es-ES" sz="2400" spc="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té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s-ES" sz="2400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ir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tas</a:t>
            </a:r>
            <a:r>
              <a:rPr lang="es-E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on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r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es</a:t>
            </a:r>
            <a:r>
              <a:rPr lang="es-ES" sz="2400" spc="-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6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%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s-ES" sz="2400" spc="5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es</a:t>
            </a:r>
            <a:r>
              <a:rPr lang="es-ES" sz="2400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at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;</a:t>
            </a:r>
            <a:r>
              <a:rPr lang="es-E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4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,8%</a:t>
            </a:r>
            <a:r>
              <a:rPr lang="es-E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 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s-ES" sz="2400" spc="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es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at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spc="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on</a:t>
            </a:r>
            <a:r>
              <a:rPr lang="es-ES" sz="2400" spc="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li</a:t>
            </a:r>
            <a:r>
              <a:rPr lang="es-ES" sz="2400" spc="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spc="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</a:t>
            </a:r>
            <a:r>
              <a:rPr lang="es-ES" sz="24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o,</a:t>
            </a:r>
            <a:r>
              <a:rPr lang="es-ES" sz="2400" spc="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</a:t>
            </a:r>
            <a:r>
              <a:rPr lang="es-ES" sz="2400" spc="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4,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%</a:t>
            </a:r>
            <a:r>
              <a:rPr lang="es-ES" sz="2400" spc="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on</a:t>
            </a:r>
            <a:r>
              <a:rPr lang="es-ES" sz="2400" spc="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 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tas.</a:t>
            </a: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500"/>
              </a:lnSpc>
              <a:spcBef>
                <a:spcPts val="45"/>
              </a:spcBef>
            </a:pPr>
            <a:r>
              <a:rPr lang="es-E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90170" marR="130175" algn="just">
              <a:lnSpc>
                <a:spcPct val="122000"/>
              </a:lnSpc>
              <a:spcAft>
                <a:spcPts val="0"/>
              </a:spcAft>
            </a:pP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spc="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gregar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s-ES" sz="2400" spc="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sz="2400" spc="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 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at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tas,</a:t>
            </a:r>
            <a:r>
              <a:rPr lang="es-ES" sz="24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are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</a:t>
            </a:r>
            <a:r>
              <a:rPr lang="es-ES" sz="2400" spc="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pri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er</a:t>
            </a:r>
            <a:r>
              <a:rPr lang="es-ES" sz="2400" spc="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</a:t>
            </a:r>
            <a:r>
              <a:rPr lang="es-ES" sz="2400" spc="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os</a:t>
            </a:r>
            <a:r>
              <a:rPr lang="es-ES" sz="2400" spc="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tornos h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erten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si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os</a:t>
            </a:r>
            <a:r>
              <a:rPr lang="es-ES" sz="24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9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,3%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</a:t>
            </a:r>
            <a:r>
              <a:rPr lang="es-ES" sz="2400" spc="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spc="5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s-ES" sz="2400" spc="5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li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on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 d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spc="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erpe</a:t>
            </a:r>
            <a:r>
              <a:rPr lang="es-ES" sz="24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o,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q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ue</a:t>
            </a:r>
            <a:r>
              <a:rPr lang="es-ES" sz="2400" spc="5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4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spc="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er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eral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3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,8%)</a:t>
            </a:r>
            <a:r>
              <a:rPr lang="es-E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</a:t>
            </a:r>
            <a:r>
              <a:rPr lang="es-ES" sz="2400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s-E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s-ES" sz="2400" spc="-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,4%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298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793F8F0-648D-4AEA-AC49-3C807A797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217"/>
            <a:ext cx="12192000" cy="656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00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2CF29EF-9F8D-4439-994C-1661FA6C9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217"/>
            <a:ext cx="12192000" cy="656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060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8DCF007-6817-4A92-BA96-0E64C9959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217"/>
            <a:ext cx="12192000" cy="656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087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493FB04-2267-46BD-AA3C-53C079AC9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217"/>
            <a:ext cx="12192000" cy="656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331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C8116-412C-4957-BB45-A0C78C2A4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Unidad i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7C7228-568C-42A2-B7B1-8E6EFECCBBF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lnSpc>
                <a:spcPts val="3100"/>
              </a:lnSpc>
              <a:buNone/>
            </a:pPr>
            <a:endParaRPr lang="es-ES" sz="1800" b="1" dirty="0">
              <a:solidFill>
                <a:srgbClr val="072467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ctr">
              <a:lnSpc>
                <a:spcPts val="3100"/>
              </a:lnSpc>
              <a:buNone/>
            </a:pPr>
            <a:endParaRPr lang="es-ES" sz="1800" b="1" dirty="0">
              <a:solidFill>
                <a:srgbClr val="072467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ctr">
              <a:lnSpc>
                <a:spcPts val="3100"/>
              </a:lnSpc>
              <a:buNone/>
            </a:pPr>
            <a:r>
              <a:rPr lang="es-ES" sz="1800" b="1" dirty="0">
                <a:solidFill>
                  <a:srgbClr val="07246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NATALIDAD, MORTALIDAD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lnSpc>
                <a:spcPts val="3400"/>
              </a:lnSpc>
              <a:buNone/>
            </a:pPr>
            <a:r>
              <a:rPr lang="es-ES" sz="1800" b="1" spc="-5" dirty="0">
                <a:solidFill>
                  <a:srgbClr val="07246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GENERAL</a:t>
            </a:r>
            <a:r>
              <a:rPr lang="es-ES" sz="1800" b="1" dirty="0">
                <a:solidFill>
                  <a:srgbClr val="07246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es-ES" sz="1800" b="1" spc="10" dirty="0">
                <a:solidFill>
                  <a:srgbClr val="07246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b="1" dirty="0">
                <a:solidFill>
                  <a:srgbClr val="07246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INFANTIL Y MATERNA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S" sz="1800" b="1" dirty="0">
                <a:solidFill>
                  <a:srgbClr val="07246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POR</a:t>
            </a:r>
            <a:r>
              <a:rPr lang="es-ES" sz="1800" b="1" spc="-10" dirty="0">
                <a:solidFill>
                  <a:srgbClr val="07246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b="1" dirty="0">
                <a:solidFill>
                  <a:srgbClr val="07246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LUGAR </a:t>
            </a:r>
            <a:r>
              <a:rPr lang="es-ES" sz="1800" b="1" spc="-10" dirty="0">
                <a:solidFill>
                  <a:srgbClr val="07246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es-ES" sz="1800" b="1" dirty="0">
                <a:solidFill>
                  <a:srgbClr val="07246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 RESIDENCIA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72731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5ED6ACE-8E4B-4A06-AC47-A327987A2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217"/>
            <a:ext cx="12192000" cy="656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7516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30AC820-55BB-4528-BE43-D2D61B521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217"/>
            <a:ext cx="12192000" cy="656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94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18242E2-AC88-4794-BE26-3428CE43E859}"/>
              </a:ext>
            </a:extLst>
          </p:cNvPr>
          <p:cNvSpPr txBox="1"/>
          <p:nvPr/>
        </p:nvSpPr>
        <p:spPr>
          <a:xfrm>
            <a:off x="914401" y="723964"/>
            <a:ext cx="10800521" cy="5410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marR="4070350" algn="just">
              <a:spcBef>
                <a:spcPts val="70"/>
              </a:spcBef>
              <a:spcAft>
                <a:spcPts val="0"/>
              </a:spcAft>
            </a:pPr>
            <a:r>
              <a:rPr lang="en-US" sz="2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Morta</a:t>
            </a:r>
            <a:r>
              <a:rPr lang="en-US" sz="2400" spc="-1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n-US" sz="2400" spc="5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n-US" sz="2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n-US" sz="2400" spc="-1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US" sz="2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Inf</a:t>
            </a:r>
            <a:r>
              <a:rPr lang="en-US" sz="2400" spc="5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US" sz="2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ntil</a:t>
            </a: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600"/>
              </a:lnSpc>
              <a:spcBef>
                <a:spcPts val="25"/>
              </a:spcBef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 marR="133350" algn="just">
              <a:spcAft>
                <a:spcPts val="0"/>
              </a:spcAft>
            </a:pP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spc="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ño</a:t>
            </a:r>
            <a:r>
              <a:rPr lang="es-ES" sz="2400" spc="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0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4</a:t>
            </a:r>
            <a:r>
              <a:rPr lang="es-ES" sz="2400" spc="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gi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on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7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7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7.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0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spc="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os</a:t>
            </a:r>
            <a:r>
              <a:rPr lang="es-ES" sz="2400" spc="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</a:t>
            </a:r>
            <a:r>
              <a:rPr lang="es-ES" sz="2400" spc="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fa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er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8.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02</a:t>
            </a:r>
            <a:r>
              <a:rPr lang="es-ES" sz="2400" spc="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ñ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os</a:t>
            </a:r>
            <a:r>
              <a:rPr lang="es-ES" sz="2400" spc="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ores</a:t>
            </a:r>
            <a:r>
              <a:rPr lang="es-ES" sz="2400" spc="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r>
              <a:rPr lang="es-ES" sz="2400" spc="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ñ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r>
              <a:rPr lang="es-ES" sz="2400" spc="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La</a:t>
            </a: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 marR="3400425" algn="just">
              <a:spcBef>
                <a:spcPts val="255"/>
              </a:spcBef>
              <a:spcAft>
                <a:spcPts val="0"/>
              </a:spcAft>
            </a:pPr>
            <a:r>
              <a:rPr lang="es-ES" sz="24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ort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spc="-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</a:t>
            </a:r>
            <a:r>
              <a:rPr lang="es-ES" sz="24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MI)</a:t>
            </a:r>
            <a:r>
              <a:rPr lang="es-ES" sz="2400" spc="-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ue</a:t>
            </a:r>
            <a:r>
              <a:rPr lang="es-E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0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6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‰.</a:t>
            </a: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800"/>
              </a:lnSpc>
              <a:spcBef>
                <a:spcPts val="5"/>
              </a:spcBef>
            </a:pPr>
            <a:r>
              <a:rPr lang="es-E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90170" marR="127635" algn="just">
              <a:lnSpc>
                <a:spcPct val="121000"/>
              </a:lnSpc>
              <a:spcAft>
                <a:spcPts val="0"/>
              </a:spcAft>
            </a:pP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La</a:t>
            </a:r>
            <a:r>
              <a:rPr lang="es-ES" sz="2400" spc="27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orta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li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ad</a:t>
            </a:r>
            <a:r>
              <a:rPr lang="es-ES" sz="2400" spc="2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spc="26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pren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2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27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orta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li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ad</a:t>
            </a:r>
            <a:r>
              <a:rPr lang="es-ES" sz="2400" spc="2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ores</a:t>
            </a:r>
            <a:r>
              <a:rPr lang="es-ES" sz="2400" spc="25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sz="2400" spc="27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un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ñ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o.  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á</a:t>
            </a:r>
            <a:r>
              <a:rPr lang="es-ES" sz="2400" spc="26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ta</a:t>
            </a:r>
            <a:r>
              <a:rPr lang="es-ES" sz="2400" spc="2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 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orta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at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</a:t>
            </a:r>
            <a:r>
              <a:rPr lang="es-ES" sz="2400" spc="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</a:t>
            </a:r>
            <a:r>
              <a:rPr lang="es-ES" sz="2400" spc="5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tn</a:t>
            </a:r>
            <a:r>
              <a:rPr lang="es-ES" sz="2400" spc="-5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5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at</a:t>
            </a:r>
            <a:r>
              <a:rPr lang="es-ES" sz="2400" spc="5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-5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r>
              <a:rPr lang="es-E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orta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 n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 a</a:t>
            </a:r>
            <a:r>
              <a:rPr lang="es-ES" sz="2400" spc="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ur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da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</a:t>
            </a:r>
            <a:r>
              <a:rPr lang="es-ES" sz="2400" spc="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</a:t>
            </a:r>
            <a:r>
              <a:rPr lang="es-ES" sz="2400" spc="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ur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 de 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os</a:t>
            </a:r>
            <a:r>
              <a:rPr lang="es-ES" sz="2400" spc="7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pri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eros</a:t>
            </a:r>
            <a:r>
              <a:rPr lang="es-ES" sz="2400" spc="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27</a:t>
            </a:r>
            <a:r>
              <a:rPr lang="es-ES" sz="2400" spc="7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í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s-ES" sz="2400" spc="6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sz="2400" spc="8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da</a:t>
            </a:r>
            <a:r>
              <a:rPr lang="es-ES" sz="2400" spc="7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</a:t>
            </a:r>
            <a:r>
              <a:rPr lang="es-ES" sz="2400" spc="7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8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x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pre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ón</a:t>
            </a:r>
            <a:r>
              <a:rPr lang="es-ES" sz="2400" spc="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orta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li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ad</a:t>
            </a:r>
            <a:r>
              <a:rPr lang="es-ES" sz="2400" spc="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5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tn</a:t>
            </a:r>
            <a:r>
              <a:rPr lang="es-ES" sz="2400" spc="-5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1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-5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1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</a:t>
            </a:r>
            <a:r>
              <a:rPr lang="es-ES" sz="2400" spc="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na</a:t>
            </a:r>
            <a:r>
              <a:rPr lang="es-ES" sz="2400" spc="5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8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ur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da</a:t>
            </a:r>
            <a:r>
              <a:rPr lang="es-ES" sz="2400" spc="5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sz="2400" spc="6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</a:t>
            </a:r>
            <a:r>
              <a:rPr lang="es-ES" sz="2400" spc="6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 d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í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</a:t>
            </a:r>
            <a:r>
              <a:rPr lang="es-ES" sz="2400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spc="-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ta</a:t>
            </a:r>
            <a:r>
              <a:rPr lang="es-E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un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ñ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o.</a:t>
            </a: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500"/>
              </a:lnSpc>
              <a:spcBef>
                <a:spcPts val="50"/>
              </a:spcBef>
            </a:pPr>
            <a:r>
              <a:rPr lang="es-E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90170" marR="126365" algn="just">
              <a:lnSpc>
                <a:spcPct val="122000"/>
              </a:lnSpc>
              <a:spcAft>
                <a:spcPts val="0"/>
              </a:spcAft>
            </a:pP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x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te</a:t>
            </a:r>
            <a:r>
              <a:rPr lang="es-ES" sz="2400" spc="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un</a:t>
            </a:r>
            <a:r>
              <a:rPr lang="es-ES" sz="2400" spc="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j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nto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tores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q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</a:t>
            </a:r>
            <a:r>
              <a:rPr lang="es-ES" sz="2400" spc="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er</a:t>
            </a:r>
            <a:r>
              <a:rPr lang="es-ES" sz="2400" spc="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 el</a:t>
            </a:r>
            <a:r>
              <a:rPr lang="es-ES" sz="2400" spc="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</a:t>
            </a:r>
            <a:r>
              <a:rPr lang="es-ES" sz="2400" spc="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orta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</a:t>
            </a:r>
            <a:r>
              <a:rPr lang="es-ES" sz="2400" spc="5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ó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gi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d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á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</a:t>
            </a:r>
            <a:r>
              <a:rPr lang="es-ES" sz="2400" spc="-6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-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ó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</a:t>
            </a:r>
            <a:r>
              <a:rPr lang="es-ES" sz="2400" spc="-8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tura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</a:t>
            </a:r>
            <a:r>
              <a:rPr lang="es-ES" sz="2400" spc="-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ta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</a:t>
            </a:r>
            <a:r>
              <a:rPr lang="es-ES" sz="2400" spc="-5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ó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-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ud</a:t>
            </a:r>
            <a:r>
              <a:rPr lang="es-E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</a:t>
            </a:r>
            <a:r>
              <a:rPr lang="es-ES" sz="2400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grá</a:t>
            </a:r>
            <a:r>
              <a:rPr lang="es-ES" sz="2400" spc="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078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A2A1E5C-4B55-4CCC-9B4D-2FE17AF4946F}"/>
              </a:ext>
            </a:extLst>
          </p:cNvPr>
          <p:cNvSpPr txBox="1"/>
          <p:nvPr/>
        </p:nvSpPr>
        <p:spPr>
          <a:xfrm>
            <a:off x="715617" y="302129"/>
            <a:ext cx="11039061" cy="6474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marR="123190" indent="34925" algn="just">
              <a:lnSpc>
                <a:spcPct val="121000"/>
              </a:lnSpc>
              <a:spcAft>
                <a:spcPts val="0"/>
              </a:spcAft>
            </a:pP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La</a:t>
            </a:r>
            <a:r>
              <a:rPr lang="es-ES" sz="2400" spc="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 de</a:t>
            </a:r>
            <a:r>
              <a:rPr lang="es-ES" sz="2400" spc="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tos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tores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</a:t>
            </a:r>
            <a:r>
              <a:rPr lang="es-ES" sz="24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ere</a:t>
            </a:r>
            <a:r>
              <a:rPr lang="es-ES" sz="24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ún</a:t>
            </a:r>
            <a:r>
              <a:rPr lang="es-ES" sz="24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sz="2400" spc="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os</a:t>
            </a:r>
            <a:r>
              <a:rPr lang="es-ES" sz="2400" spc="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ores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sz="2400" spc="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un</a:t>
            </a:r>
            <a:r>
              <a:rPr lang="es-ES" sz="2400" spc="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ñ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r>
              <a:rPr lang="es-ES" sz="2400" spc="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</a:t>
            </a:r>
            <a:r>
              <a:rPr lang="es-ES" sz="2400" spc="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 n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at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spc="17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17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q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él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os</a:t>
            </a:r>
            <a:r>
              <a:rPr lang="es-ES" sz="2400" spc="19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os</a:t>
            </a:r>
            <a:r>
              <a:rPr lang="es-ES" sz="2400" spc="18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on</a:t>
            </a:r>
            <a:r>
              <a:rPr lang="es-ES" sz="2400" spc="2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s-ES" sz="2400" spc="2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es</a:t>
            </a:r>
            <a:r>
              <a:rPr lang="es-ES" sz="2400" spc="17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é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s-ES" sz="2400" spc="18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</a:t>
            </a:r>
            <a:r>
              <a:rPr lang="es-ES" sz="2400" spc="19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20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  o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ortu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spc="18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li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ad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te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ón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ud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ud</a:t>
            </a:r>
            <a:r>
              <a:rPr lang="es-ES" sz="24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e,</a:t>
            </a:r>
            <a:r>
              <a:rPr lang="es-ES" sz="24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trol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</a:t>
            </a:r>
            <a:r>
              <a:rPr lang="es-ES" sz="2400" spc="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z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o, at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ón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</a:t>
            </a:r>
            <a:r>
              <a:rPr lang="es-ES" sz="2400" spc="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arto</a:t>
            </a:r>
            <a:r>
              <a:rPr lang="es-ES" sz="2400" spc="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 n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ñ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uran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os</a:t>
            </a:r>
            <a:r>
              <a:rPr lang="es-ES" sz="2400" spc="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pri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eros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dí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spc="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sz="2400" spc="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r>
              <a:rPr lang="es-ES" sz="2400" spc="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orta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5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tn</a:t>
            </a:r>
            <a:r>
              <a:rPr lang="es-ES" sz="2400" spc="5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-5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1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t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</a:t>
            </a:r>
            <a:r>
              <a:rPr lang="es-ES" sz="2400" spc="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on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spc="-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es</a:t>
            </a:r>
            <a:r>
              <a:rPr lang="es-ES" sz="2400" spc="-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-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ó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s-ES" sz="2400" spc="-7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ud</a:t>
            </a:r>
            <a:r>
              <a:rPr lang="es-E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ñ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600"/>
              </a:lnSpc>
              <a:spcBef>
                <a:spcPts val="15"/>
              </a:spcBef>
            </a:pPr>
            <a:r>
              <a:rPr lang="es-E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90170" marR="127635" algn="just">
              <a:lnSpc>
                <a:spcPct val="122000"/>
              </a:lnSpc>
              <a:spcAft>
                <a:spcPts val="0"/>
              </a:spcAft>
            </a:pP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La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es</a:t>
            </a:r>
            <a:r>
              <a:rPr lang="es-E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m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ores de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un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ño</a:t>
            </a:r>
            <a:r>
              <a:rPr lang="es-ES" sz="2400" spc="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s-E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un a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ñ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</a:t>
            </a:r>
            <a:r>
              <a:rPr lang="es-ES" sz="2400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ú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ero</a:t>
            </a:r>
            <a:r>
              <a:rPr lang="es-ES" sz="2400" spc="-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os</a:t>
            </a:r>
            <a:r>
              <a:rPr lang="es-E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tra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os</a:t>
            </a:r>
            <a:r>
              <a:rPr lang="es-ES" sz="2400" spc="-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</a:t>
            </a:r>
            <a:r>
              <a:rPr lang="es-E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ur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-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</a:t>
            </a:r>
            <a:r>
              <a:rPr lang="es-E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is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ñ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500"/>
              </a:lnSpc>
              <a:spcBef>
                <a:spcPts val="45"/>
              </a:spcBef>
            </a:pPr>
            <a:r>
              <a:rPr lang="es-E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90170" marR="128270" algn="just">
              <a:lnSpc>
                <a:spcPct val="122000"/>
              </a:lnSpc>
              <a:spcAft>
                <a:spcPts val="0"/>
              </a:spcAft>
            </a:pP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spc="5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u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no</a:t>
            </a:r>
            <a:r>
              <a:rPr lang="es-ES" sz="2400" spc="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sz="2400" spc="5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os</a:t>
            </a:r>
            <a:r>
              <a:rPr lang="es-ES" sz="2400" spc="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es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s-ES" sz="2400" spc="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ta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tes, ta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s-ES" sz="2400" spc="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sz="2400" spc="5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</a:t>
            </a:r>
            <a:r>
              <a:rPr lang="es-ES" sz="2400" spc="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spc="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6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vi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a,</a:t>
            </a:r>
            <a:r>
              <a:rPr lang="es-ES" sz="2400" spc="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 de</a:t>
            </a:r>
            <a:r>
              <a:rPr lang="es-ES" sz="2400" spc="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spc="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</a:t>
            </a:r>
            <a:r>
              <a:rPr lang="es-ES" sz="2400" spc="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ad</a:t>
            </a:r>
            <a:r>
              <a:rPr lang="es-ES" sz="2400" spc="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sz="2400" spc="6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os</a:t>
            </a:r>
            <a:r>
              <a:rPr lang="es-ES" sz="2400" spc="5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vi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os</a:t>
            </a:r>
            <a:r>
              <a:rPr lang="es-ES" sz="2400" spc="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sz="2400" spc="5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ud</a:t>
            </a:r>
            <a:r>
              <a:rPr lang="es-ES" sz="2400" spc="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</a:t>
            </a:r>
            <a:r>
              <a:rPr lang="es-ES" sz="2400" spc="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</a:t>
            </a:r>
            <a:r>
              <a:rPr lang="es-ES" sz="2400" spc="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es</a:t>
            </a:r>
            <a:r>
              <a:rPr lang="es-ES" sz="2400" spc="6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400" spc="6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á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li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spc="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 p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ó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-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</a:t>
            </a:r>
            <a:r>
              <a:rPr lang="es-E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prog</a:t>
            </a:r>
            <a:r>
              <a:rPr lang="es-ES" sz="24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ón</a:t>
            </a:r>
            <a:r>
              <a:rPr lang="es-ES" sz="2400" spc="-6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s-E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í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s-ES" sz="2400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ú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942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F775445-7331-4662-82B6-8791890F4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217"/>
            <a:ext cx="12192000" cy="656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0707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71A67365-93E5-4DF8-A042-A4C18E131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91" y="147216"/>
            <a:ext cx="11184835" cy="671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91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C31EB19-A512-4497-B34A-C27A10332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217"/>
            <a:ext cx="12192000" cy="656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1779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901E749-956C-4E2B-9267-C8946423B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217"/>
            <a:ext cx="12192000" cy="656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763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2" name="Imagen 5181">
            <a:extLst>
              <a:ext uri="{FF2B5EF4-FFF2-40B4-BE49-F238E27FC236}">
                <a16:creationId xmlns:a16="http://schemas.microsoft.com/office/drawing/2014/main" id="{CF6E4703-96B0-4F4B-8DD7-BC4B16DD2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217"/>
            <a:ext cx="12192000" cy="656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4640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08DDF68-46C8-47E3-9C9B-906D88FAD84A}"/>
              </a:ext>
            </a:extLst>
          </p:cNvPr>
          <p:cNvSpPr txBox="1"/>
          <p:nvPr/>
        </p:nvSpPr>
        <p:spPr>
          <a:xfrm>
            <a:off x="553278" y="662609"/>
            <a:ext cx="11085443" cy="5832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marR="2836545">
              <a:lnSpc>
                <a:spcPts val="1800"/>
              </a:lnSpc>
              <a:spcAft>
                <a:spcPts val="0"/>
              </a:spcAft>
            </a:pP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Aná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is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spc="-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sz="20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morta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dad</a:t>
            </a:r>
            <a:r>
              <a:rPr lang="es-ES" sz="2000" spc="-7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nfant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egún</a:t>
            </a:r>
            <a:r>
              <a:rPr lang="es-ES" sz="2000" spc="-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nterva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os</a:t>
            </a:r>
            <a:r>
              <a:rPr lang="es-ES" sz="2000" spc="-6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sz="20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pe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spc="-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na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er</a:t>
            </a:r>
            <a:endParaRPr lang="es-E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700"/>
              </a:lnSpc>
              <a:spcBef>
                <a:spcPts val="20"/>
              </a:spcBef>
            </a:pPr>
            <a:r>
              <a:rPr lang="es-E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90170" marR="127000" algn="just">
              <a:lnSpc>
                <a:spcPct val="122000"/>
              </a:lnSpc>
              <a:spcAft>
                <a:spcPts val="0"/>
              </a:spcAft>
            </a:pP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spc="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á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li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orta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 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ún</a:t>
            </a:r>
            <a:r>
              <a:rPr lang="es-ES" sz="2000" spc="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nt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os</a:t>
            </a:r>
            <a:r>
              <a:rPr lang="es-ES" sz="20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sz="2000" spc="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spc="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</a:t>
            </a:r>
            <a:r>
              <a:rPr lang="es-ES" sz="2000" spc="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er</a:t>
            </a:r>
            <a:r>
              <a:rPr lang="es-ES" sz="20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0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te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 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spc="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go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te</a:t>
            </a:r>
            <a:r>
              <a:rPr lang="es-ES" sz="2000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os 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os</a:t>
            </a:r>
            <a:r>
              <a:rPr lang="es-ES" sz="2000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c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 u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 e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os</a:t>
            </a:r>
            <a:r>
              <a:rPr lang="es-ES" sz="2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grupo</a:t>
            </a:r>
            <a:r>
              <a:rPr lang="es-ES" sz="2000" spc="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</a:t>
            </a:r>
            <a:r>
              <a:rPr lang="es-ES" sz="20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ta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</a:t>
            </a:r>
            <a:r>
              <a:rPr lang="es-ES" sz="2000" spc="-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cc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ón</a:t>
            </a:r>
            <a:r>
              <a:rPr lang="es-ES" sz="2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</a:t>
            </a:r>
            <a:r>
              <a:rPr lang="es-ES" sz="20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toreo de</a:t>
            </a:r>
            <a:r>
              <a:rPr lang="es-ES" sz="20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s-ES" sz="2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í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s-ES" sz="2000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ni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ari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í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s-E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500"/>
              </a:lnSpc>
              <a:spcBef>
                <a:spcPts val="45"/>
              </a:spcBef>
            </a:pPr>
            <a:r>
              <a:rPr lang="es-E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90170" marR="125730" algn="just">
              <a:lnSpc>
                <a:spcPct val="122000"/>
              </a:lnSpc>
              <a:spcAft>
                <a:spcPts val="0"/>
              </a:spcAft>
            </a:pP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ara</a:t>
            </a:r>
            <a:r>
              <a:rPr lang="es-ES" sz="20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á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sz="2000" spc="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os</a:t>
            </a:r>
            <a:r>
              <a:rPr lang="es-ES" sz="20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ta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os</a:t>
            </a:r>
            <a:r>
              <a:rPr lang="es-ES" sz="2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</a:t>
            </a:r>
            <a:r>
              <a:rPr lang="es-ES" sz="20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ud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s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ún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</a:t>
            </a:r>
            <a:r>
              <a:rPr lang="es-ES" sz="20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er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es</a:t>
            </a:r>
            <a:r>
              <a:rPr lang="es-ES" sz="2000" spc="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ta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te d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tacar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l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 de</a:t>
            </a:r>
            <a:r>
              <a:rPr lang="es-ES" sz="2000" spc="18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tro</a:t>
            </a:r>
            <a:r>
              <a:rPr lang="es-ES" sz="2000" spc="17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</a:t>
            </a:r>
            <a:r>
              <a:rPr lang="es-ES" sz="2000" spc="19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spc="18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spc="19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na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er</a:t>
            </a:r>
            <a:r>
              <a:rPr lang="es-ES" sz="2000" spc="17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</a:t>
            </a:r>
            <a:r>
              <a:rPr lang="es-ES" sz="2000" spc="18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os</a:t>
            </a:r>
            <a:r>
              <a:rPr lang="es-ES" sz="2000" spc="19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</a:t>
            </a:r>
            <a:r>
              <a:rPr lang="es-ES" sz="2000" spc="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es</a:t>
            </a:r>
            <a:r>
              <a:rPr lang="es-ES" sz="2000" spc="17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ta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í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os</a:t>
            </a:r>
            <a:r>
              <a:rPr lang="es-ES" sz="2000" spc="15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000" spc="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</a:t>
            </a:r>
            <a:r>
              <a:rPr lang="es-ES" sz="2000" spc="1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q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ue</a:t>
            </a:r>
            <a:r>
              <a:rPr lang="es-ES" sz="2000" spc="18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spc="19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spc="19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ñ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spc="18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0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4</a:t>
            </a:r>
            <a:r>
              <a:rPr lang="es-ES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z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ba</a:t>
            </a:r>
            <a:r>
              <a:rPr lang="es-ES" sz="2000" spc="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</a:t>
            </a:r>
            <a:r>
              <a:rPr lang="es-ES" sz="2000" spc="6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0,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9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%</a:t>
            </a:r>
            <a:r>
              <a:rPr lang="es-ES" sz="2000" spc="6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</a:t>
            </a:r>
            <a:r>
              <a:rPr lang="es-ES" sz="2000" spc="7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os</a:t>
            </a:r>
            <a:r>
              <a:rPr lang="es-ES" sz="2000" spc="7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0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es</a:t>
            </a:r>
            <a:r>
              <a:rPr lang="es-ES" sz="2000" spc="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ta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í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os</a:t>
            </a:r>
            <a:r>
              <a:rPr lang="es-ES" sz="20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sz="2000" spc="6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ac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</a:t>
            </a:r>
            <a:r>
              <a:rPr lang="es-ES" sz="2000" spc="8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spc="7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</a:t>
            </a:r>
            <a:r>
              <a:rPr lang="es-ES" sz="2000" spc="6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</a:t>
            </a:r>
            <a:r>
              <a:rPr lang="es-ES" sz="2000" spc="6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7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%</a:t>
            </a:r>
            <a:r>
              <a:rPr lang="es-ES" sz="2000" spc="6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sz="2000" spc="6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os</a:t>
            </a:r>
            <a:r>
              <a:rPr lang="es-ES" sz="2000" spc="7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0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es</a:t>
            </a:r>
            <a:r>
              <a:rPr lang="es-ES" sz="2000" spc="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ta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spc="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í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os de</a:t>
            </a:r>
            <a:r>
              <a:rPr lang="es-ES" sz="20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es</a:t>
            </a:r>
            <a:r>
              <a:rPr lang="es-ES" sz="2000" spc="-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(I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D)</a:t>
            </a:r>
            <a:r>
              <a:rPr lang="es-ES" sz="2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il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s-E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600"/>
              </a:lnSpc>
              <a:spcBef>
                <a:spcPts val="20"/>
              </a:spcBef>
            </a:pPr>
            <a:r>
              <a:rPr lang="es-E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90170" marR="129540" algn="just">
              <a:lnSpc>
                <a:spcPct val="121000"/>
              </a:lnSpc>
              <a:spcAft>
                <a:spcPts val="0"/>
              </a:spcAft>
            </a:pP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spc="6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os</a:t>
            </a:r>
            <a:r>
              <a:rPr lang="es-ES" sz="2000" spc="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os</a:t>
            </a:r>
            <a:r>
              <a:rPr lang="es-ES" sz="2000" spc="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on</a:t>
            </a:r>
            <a:r>
              <a:rPr lang="es-ES" sz="2000" spc="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0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spc="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sz="2000" spc="5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5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0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0</a:t>
            </a:r>
            <a:r>
              <a:rPr lang="es-ES" sz="2000" spc="5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gr</a:t>
            </a:r>
            <a:r>
              <a:rPr lang="es-ES" sz="2000" spc="1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r>
              <a:rPr lang="es-ES" sz="2000" spc="6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</a:t>
            </a:r>
            <a:r>
              <a:rPr lang="es-ES" sz="2000" spc="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</a:t>
            </a:r>
            <a:r>
              <a:rPr lang="es-ES" sz="2000" spc="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te 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os</a:t>
            </a:r>
            <a:r>
              <a:rPr lang="es-ES" sz="2000" spc="6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spc="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on</a:t>
            </a:r>
            <a:r>
              <a:rPr lang="es-ES" sz="2000" spc="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os</a:t>
            </a:r>
            <a:r>
              <a:rPr lang="es-ES" sz="2000" spc="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sz="2000" spc="5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1.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5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00</a:t>
            </a:r>
            <a:r>
              <a:rPr lang="es-ES" sz="2000" spc="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gr</a:t>
            </a:r>
            <a:r>
              <a:rPr lang="es-ES" sz="2000" spc="1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u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spc="5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gru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spc="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spc="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ta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te</a:t>
            </a:r>
            <a:r>
              <a:rPr lang="es-ES" sz="2000" spc="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6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5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ud</a:t>
            </a:r>
            <a:r>
              <a:rPr lang="es-ES" sz="2000" spc="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ú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lic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</a:t>
            </a:r>
            <a:r>
              <a:rPr lang="es-ES" sz="2000" spc="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6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000" spc="5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</a:t>
            </a:r>
            <a:r>
              <a:rPr lang="es-ES" sz="2000" spc="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erab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spc="7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q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 tra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-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na</a:t>
            </a:r>
            <a:r>
              <a:rPr lang="es-ES" sz="20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</a:t>
            </a:r>
            <a:r>
              <a:rPr lang="es-ES" sz="2000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orta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li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s-E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600"/>
              </a:lnSpc>
              <a:spcBef>
                <a:spcPts val="15"/>
              </a:spcBef>
            </a:pPr>
            <a:r>
              <a:rPr lang="es-E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90170" marR="128270" algn="just">
              <a:lnSpc>
                <a:spcPct val="121000"/>
              </a:lnSpc>
              <a:spcAft>
                <a:spcPts val="0"/>
              </a:spcAft>
            </a:pP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ntras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os</a:t>
            </a:r>
            <a:r>
              <a:rPr lang="es-ES" sz="2000" spc="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spc="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os</a:t>
            </a:r>
            <a:r>
              <a:rPr lang="es-ES" sz="2000" spc="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on</a:t>
            </a:r>
            <a:r>
              <a:rPr lang="es-ES" sz="20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j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spc="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spc="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</a:t>
            </a:r>
            <a:r>
              <a:rPr lang="es-ES" sz="2000" spc="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er</a:t>
            </a:r>
            <a:r>
              <a:rPr lang="es-ES" sz="2000" spc="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</a:t>
            </a:r>
            <a:r>
              <a:rPr lang="es-ES" sz="20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</a:t>
            </a:r>
            <a:r>
              <a:rPr lang="es-ES" sz="20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2.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5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0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0</a:t>
            </a:r>
            <a:r>
              <a:rPr lang="es-ES" sz="20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gr</a:t>
            </a:r>
            <a:r>
              <a:rPr lang="es-ES" sz="2000" spc="1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.)</a:t>
            </a:r>
            <a:r>
              <a:rPr lang="es-ES" sz="2000" spc="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tan 7,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%</a:t>
            </a:r>
            <a:r>
              <a:rPr lang="es-ES" sz="2000" spc="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sz="2000" spc="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os na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tos,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0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 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5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5%</a:t>
            </a:r>
            <a:r>
              <a:rPr lang="es-ES" sz="2000" spc="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sz="2000" spc="5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s-ES" sz="2000" spc="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es</a:t>
            </a:r>
            <a:r>
              <a:rPr lang="es-ES" sz="2000" spc="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fa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nt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;</a:t>
            </a:r>
            <a:r>
              <a:rPr lang="es-ES" sz="2000" spc="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</a:t>
            </a:r>
            <a:r>
              <a:rPr lang="es-ES" sz="2000" spc="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os</a:t>
            </a:r>
            <a:r>
              <a:rPr lang="es-ES" sz="2000" spc="6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os</a:t>
            </a:r>
            <a:r>
              <a:rPr lang="es-ES" sz="2000" spc="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os</a:t>
            </a:r>
            <a:r>
              <a:rPr lang="es-ES" sz="2000" spc="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sz="2000" spc="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</a:t>
            </a:r>
            <a:r>
              <a:rPr lang="es-ES" sz="20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j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spc="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spc="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 n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er</a:t>
            </a:r>
            <a:r>
              <a:rPr lang="es-ES" sz="2000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</a:t>
            </a:r>
            <a:r>
              <a:rPr lang="es-ES" sz="20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</a:t>
            </a:r>
            <a:r>
              <a:rPr lang="es-ES" sz="2000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5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0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0</a:t>
            </a:r>
            <a:r>
              <a:rPr lang="es-ES" sz="2000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-5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</a:t>
            </a:r>
            <a:r>
              <a:rPr lang="es-ES" sz="2000" spc="5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rs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.),</a:t>
            </a:r>
            <a:r>
              <a:rPr lang="es-ES" sz="20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</a:t>
            </a:r>
            <a:r>
              <a:rPr lang="es-ES" sz="2000" spc="-6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,1%</a:t>
            </a:r>
            <a:r>
              <a:rPr lang="es-ES" sz="20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l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os</a:t>
            </a:r>
            <a:r>
              <a:rPr lang="es-ES" sz="2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tos</a:t>
            </a:r>
            <a:r>
              <a:rPr lang="es-ES" sz="2000" spc="-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</a:t>
            </a:r>
            <a:r>
              <a:rPr lang="es-ES" sz="20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3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7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7%</a:t>
            </a:r>
            <a:r>
              <a:rPr lang="es-ES" sz="2000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s-ES" sz="2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s-E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774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217386CF-E1CB-4EFB-B2F5-FFF267B3762B}"/>
              </a:ext>
            </a:extLst>
          </p:cNvPr>
          <p:cNvSpPr txBox="1"/>
          <p:nvPr/>
        </p:nvSpPr>
        <p:spPr>
          <a:xfrm>
            <a:off x="755373" y="34107"/>
            <a:ext cx="11052313" cy="615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4770">
              <a:spcBef>
                <a:spcPts val="15"/>
              </a:spcBef>
              <a:spcAft>
                <a:spcPts val="0"/>
              </a:spcAft>
            </a:pPr>
            <a:r>
              <a:rPr lang="es-ES" sz="2400" b="1" dirty="0">
                <a:solidFill>
                  <a:srgbClr val="07246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INTRODUCCIÓN</a:t>
            </a:r>
            <a:endParaRPr lang="es-E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200"/>
              </a:lnSpc>
              <a:spcBef>
                <a:spcPts val="15"/>
              </a:spcBef>
            </a:pPr>
            <a:r>
              <a:rPr lang="es-E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E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84860" marR="201295" algn="just">
              <a:spcAft>
                <a:spcPts val="0"/>
              </a:spcAft>
              <a:tabLst>
                <a:tab pos="1143000" algn="l"/>
              </a:tabLst>
            </a:pP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Esta	pub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ic</a:t>
            </a:r>
            <a:r>
              <a:rPr lang="es-ES" sz="24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ción  </a:t>
            </a:r>
            <a:r>
              <a:rPr lang="es-ES" sz="2400" spc="2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presenta  </a:t>
            </a:r>
            <a:r>
              <a:rPr lang="es-ES" sz="2400" spc="2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información  </a:t>
            </a:r>
            <a:r>
              <a:rPr lang="es-ES" sz="2400" spc="2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estadística  </a:t>
            </a:r>
            <a:r>
              <a:rPr lang="es-ES" sz="2400" spc="2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sobre  </a:t>
            </a:r>
            <a:r>
              <a:rPr lang="es-ES" sz="2400" spc="2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naci</a:t>
            </a:r>
            <a:r>
              <a:rPr lang="es-ES" sz="2400" b="1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es-E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os  </a:t>
            </a:r>
            <a:r>
              <a:rPr lang="es-ES" sz="2400" b="1" spc="2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b="1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vivos, </a:t>
            </a:r>
            <a:r>
              <a:rPr lang="es-E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defunc</a:t>
            </a:r>
            <a:r>
              <a:rPr lang="es-ES" sz="2400" b="1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s-E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</a:t>
            </a:r>
            <a:r>
              <a:rPr lang="es-ES" sz="2400" b="1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s-E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es-ES" sz="2400" b="1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</a:t>
            </a:r>
            <a:r>
              <a:rPr lang="es-ES" sz="2400" b="1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es-E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tal</a:t>
            </a:r>
            <a:r>
              <a:rPr lang="es-ES" sz="2400" b="1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s-E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s,</a:t>
            </a:r>
            <a:r>
              <a:rPr lang="es-ES" sz="2400" b="1" spc="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b="1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</a:t>
            </a:r>
            <a:r>
              <a:rPr lang="es-E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</a:t>
            </a:r>
            <a:r>
              <a:rPr lang="es-ES" sz="2400" b="1" spc="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grupos</a:t>
            </a:r>
            <a:r>
              <a:rPr lang="es-ES" sz="2400" b="1" spc="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s-ES" sz="2400" b="1" spc="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b="1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s-E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dad</a:t>
            </a:r>
            <a:r>
              <a:rPr lang="es-ES" sz="2400" b="1" spc="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</a:t>
            </a:r>
            <a:r>
              <a:rPr lang="es-ES" sz="2400" b="1" spc="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s-ES" sz="2400" b="1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</a:t>
            </a:r>
            <a:r>
              <a:rPr lang="es-E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</a:t>
            </a:r>
            <a:r>
              <a:rPr lang="es-ES" sz="2400" b="1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es-E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iones </a:t>
            </a:r>
            <a:r>
              <a:rPr lang="es-ES" sz="2400" b="1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</a:t>
            </a:r>
            <a:r>
              <a:rPr lang="es-ES" sz="2400" b="1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s-ES" sz="2400" b="1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</a:t>
            </a:r>
            <a:r>
              <a:rPr lang="es-E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s-ES" sz="2400" b="1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</a:t>
            </a:r>
            <a:r>
              <a:rPr lang="es-E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nas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es-ES" sz="2400" spc="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por</a:t>
            </a:r>
            <a:r>
              <a:rPr lang="es-ES" sz="2400" spc="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lug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</a:t>
            </a:r>
            <a:r>
              <a:rPr lang="es-ES" sz="2400" spc="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 residencia</a:t>
            </a:r>
            <a:r>
              <a:rPr lang="es-ES" sz="2400" spc="2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habitual,  agr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pados</a:t>
            </a:r>
            <a:r>
              <a:rPr lang="es-ES" sz="2400" spc="2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según  jurisdicción</a:t>
            </a:r>
            <a:r>
              <a:rPr lang="es-ES" sz="2400" spc="2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 </a:t>
            </a:r>
            <a:r>
              <a:rPr lang="es-ES" sz="2400" spc="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departa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ento</a:t>
            </a:r>
            <a:r>
              <a:rPr lang="es-ES" sz="2400" spc="2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   </a:t>
            </a:r>
            <a:r>
              <a:rPr lang="es-ES" sz="2400" spc="6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partido. Tambi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é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s-ES" sz="2400" spc="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presentan l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es-ES" sz="2400" spc="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tasas</a:t>
            </a:r>
            <a:r>
              <a:rPr lang="es-ES" sz="2400" b="1" spc="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b="1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es-E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s-ES" sz="2400" b="1" spc="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natalidad, </a:t>
            </a:r>
            <a:r>
              <a:rPr lang="es-ES" sz="2400" b="1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</a:t>
            </a:r>
            <a:r>
              <a:rPr lang="es-E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rtal</a:t>
            </a:r>
            <a:r>
              <a:rPr lang="es-ES" sz="2400" b="1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s-E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es-ES" sz="2400" b="1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s-E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 general</a:t>
            </a:r>
            <a:r>
              <a:rPr lang="es-ES" sz="2400" b="1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</a:t>
            </a:r>
            <a:r>
              <a:rPr lang="es-ES" sz="2400" b="1" spc="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mortalidad infantil</a:t>
            </a:r>
            <a:r>
              <a:rPr lang="es-ES" sz="2400" b="1" spc="-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</a:t>
            </a:r>
            <a:r>
              <a:rPr lang="es-ES" sz="24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s-ES" sz="24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misma</a:t>
            </a:r>
            <a:r>
              <a:rPr lang="es-ES" sz="2400" spc="2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apertura</a:t>
            </a:r>
            <a:r>
              <a:rPr lang="es-ES" sz="2400" spc="-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geográ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ica</a:t>
            </a: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300"/>
              </a:lnSpc>
              <a:spcBef>
                <a:spcPts val="40"/>
              </a:spcBef>
            </a:pPr>
            <a:r>
              <a:rPr lang="es-E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784225" marR="200025" indent="635" algn="just">
              <a:spcAft>
                <a:spcPts val="0"/>
              </a:spcAft>
            </a:pP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</a:t>
            </a:r>
            <a:r>
              <a:rPr lang="es-ES" sz="2400" spc="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objetivo</a:t>
            </a:r>
            <a:r>
              <a:rPr lang="es-ES" sz="2400" spc="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s-ES" sz="2400" spc="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</a:t>
            </a:r>
            <a:r>
              <a:rPr lang="es-ES" sz="2400" spc="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publ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cac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ón</a:t>
            </a:r>
            <a:r>
              <a:rPr lang="es-ES" sz="2400" spc="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</a:t>
            </a:r>
            <a:r>
              <a:rPr lang="es-ES" sz="2400" spc="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facilit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</a:t>
            </a:r>
            <a:r>
              <a:rPr lang="es-ES" sz="2400" spc="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s-ES" sz="2400" spc="5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los</a:t>
            </a:r>
            <a:r>
              <a:rPr lang="es-ES" sz="2400" spc="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usuarios</a:t>
            </a:r>
            <a:r>
              <a:rPr lang="es-ES" sz="2400" spc="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</a:t>
            </a:r>
            <a:r>
              <a:rPr lang="es-ES" sz="2400" spc="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acceso</a:t>
            </a:r>
            <a:r>
              <a:rPr lang="es-ES" sz="2400" spc="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s-ES" sz="2400" spc="5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información 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importante demanda</a:t>
            </a:r>
            <a:r>
              <a:rPr lang="es-ES" sz="24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</a:t>
            </a:r>
            <a:r>
              <a:rPr lang="es-ES" sz="2400" spc="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utiliz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ción</a:t>
            </a:r>
            <a:r>
              <a:rPr lang="es-ES" sz="24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</a:t>
            </a:r>
            <a:r>
              <a:rPr lang="es-ES" sz="2400" spc="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</a:t>
            </a:r>
            <a:r>
              <a:rPr lang="es-ES" sz="2400" spc="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ctor</a:t>
            </a:r>
            <a:r>
              <a:rPr lang="es-ES" sz="2400" spc="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Salud</a:t>
            </a:r>
            <a:r>
              <a:rPr lang="es-ES" sz="2400" spc="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</a:t>
            </a:r>
            <a:r>
              <a:rPr lang="es-ES" sz="2400" spc="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</a:t>
            </a:r>
            <a:r>
              <a:rPr lang="es-ES" sz="2400" spc="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otros</a:t>
            </a:r>
            <a:r>
              <a:rPr lang="es-ES" sz="2400" spc="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sectores, desagregada</a:t>
            </a:r>
            <a:r>
              <a:rPr lang="es-ES" sz="24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geográficam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nte</a:t>
            </a:r>
            <a:r>
              <a:rPr lang="es-ES" sz="2400" spc="-6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hasta</a:t>
            </a:r>
            <a:r>
              <a:rPr lang="es-ES" sz="24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</a:t>
            </a:r>
            <a:r>
              <a:rPr lang="es-ES" sz="24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nivel</a:t>
            </a:r>
            <a:r>
              <a:rPr lang="es-ES" sz="24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Partido</a:t>
            </a:r>
            <a:r>
              <a:rPr lang="es-ES" sz="24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es-ES" sz="2400" spc="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Departamento.</a:t>
            </a:r>
            <a:r>
              <a:rPr lang="es-ES" sz="2400" spc="-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Tanto las actuales</a:t>
            </a:r>
            <a:r>
              <a:rPr lang="es-ES" sz="2400" spc="8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modalidades </a:t>
            </a:r>
            <a:r>
              <a:rPr lang="es-ES" sz="2400" spc="2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   organización </a:t>
            </a:r>
            <a:r>
              <a:rPr lang="es-ES" sz="2400" spc="20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   la   atención </a:t>
            </a:r>
            <a:r>
              <a:rPr lang="es-ES" sz="2400" spc="2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   la</a:t>
            </a:r>
            <a:r>
              <a:rPr lang="es-ES" sz="2400" spc="1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salud,</a:t>
            </a:r>
            <a:r>
              <a:rPr lang="es-ES" sz="2400" spc="9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como</a:t>
            </a:r>
            <a:r>
              <a:rPr lang="es-ES" sz="2400" spc="9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 desarrollo </a:t>
            </a:r>
            <a:r>
              <a:rPr lang="es-ES" sz="2400" spc="1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s-ES" sz="2400" spc="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programas o</a:t>
            </a:r>
            <a:r>
              <a:rPr lang="es-ES" sz="2400" spc="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proyectos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para</a:t>
            </a:r>
            <a:r>
              <a:rPr lang="es-ES" sz="2400" spc="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</a:t>
            </a:r>
            <a:r>
              <a:rPr lang="es-ES" sz="2400" spc="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ejecución de</a:t>
            </a:r>
            <a:r>
              <a:rPr lang="es-ES" sz="2400" spc="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las</a:t>
            </a:r>
            <a:r>
              <a:rPr lang="es-ES" sz="2400" spc="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políticas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sociales, requieren</a:t>
            </a:r>
            <a:r>
              <a:rPr lang="es-ES" sz="2400" spc="20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s-ES" sz="2400" spc="2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</a:t>
            </a:r>
            <a:r>
              <a:rPr lang="es-ES" sz="2400" spc="2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identific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ción</a:t>
            </a:r>
            <a:r>
              <a:rPr lang="es-ES" sz="2400" spc="19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s-ES" sz="2400" spc="2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dife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enciales,</a:t>
            </a:r>
            <a:r>
              <a:rPr lang="es-ES" sz="2400" spc="19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entre</a:t>
            </a:r>
            <a:r>
              <a:rPr lang="es-ES" sz="2400" spc="2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otros,</a:t>
            </a:r>
            <a:r>
              <a:rPr lang="es-ES" sz="2400" spc="2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s-ES" sz="2400" spc="2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natalidad</a:t>
            </a:r>
            <a:r>
              <a:rPr lang="es-ES" sz="2400" spc="20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  de mortalidad</a:t>
            </a:r>
            <a:r>
              <a:rPr lang="es-ES" sz="24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</a:t>
            </a:r>
            <a:r>
              <a:rPr lang="es-ES" sz="2400" spc="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espacios</a:t>
            </a:r>
            <a:r>
              <a:rPr lang="es-ES" sz="2400" spc="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geográfi</a:t>
            </a:r>
            <a:r>
              <a:rPr lang="es-ES" sz="24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es-ES" sz="24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desagregados y </a:t>
            </a:r>
            <a:r>
              <a:rPr lang="es-ES" sz="2400" spc="18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focalizados.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Esto</a:t>
            </a:r>
            <a:r>
              <a:rPr lang="es-ES" sz="2400" spc="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cond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</a:t>
            </a:r>
            <a:r>
              <a:rPr lang="es-ES" sz="2400" spc="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una</a:t>
            </a:r>
            <a:r>
              <a:rPr lang="es-ES" sz="24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mayor</a:t>
            </a:r>
            <a:r>
              <a:rPr lang="es-ES" sz="24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emanda</a:t>
            </a:r>
            <a:r>
              <a:rPr lang="es-ES" sz="2400" spc="-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s-ES" sz="24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desagregación</a:t>
            </a:r>
            <a:r>
              <a:rPr lang="es-ES" sz="2400" spc="-6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s-ES" sz="24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</a:t>
            </a:r>
            <a:r>
              <a:rPr lang="es-ES" sz="24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nformación</a:t>
            </a:r>
            <a:r>
              <a:rPr lang="es-ES" sz="2400" spc="-5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estadíst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ca.</a:t>
            </a: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300"/>
              </a:lnSpc>
              <a:spcBef>
                <a:spcPts val="40"/>
              </a:spcBef>
            </a:pPr>
            <a:r>
              <a:rPr lang="es-E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E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7310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F1A9DD6-EE9E-40ED-BD1B-71537D734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217"/>
            <a:ext cx="12192000" cy="656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1381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4A53F3E-980E-4E00-B3F5-AB39B5807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217"/>
            <a:ext cx="12192000" cy="656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4119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060D7D5-EEA3-4F77-BB99-EF285F460DA7}"/>
              </a:ext>
            </a:extLst>
          </p:cNvPr>
          <p:cNvSpPr txBox="1"/>
          <p:nvPr/>
        </p:nvSpPr>
        <p:spPr>
          <a:xfrm>
            <a:off x="689113" y="382756"/>
            <a:ext cx="10813774" cy="6339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marR="3830320" algn="just">
              <a:spcBef>
                <a:spcPts val="70"/>
              </a:spcBef>
              <a:spcAft>
                <a:spcPts val="0"/>
              </a:spcAft>
            </a:pP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Morta</a:t>
            </a:r>
            <a:r>
              <a:rPr lang="es-ES" sz="2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eon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tal</a:t>
            </a:r>
            <a:endParaRPr lang="es-E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600"/>
              </a:lnSpc>
              <a:spcBef>
                <a:spcPts val="25"/>
              </a:spcBef>
            </a:pPr>
            <a:r>
              <a:rPr lang="es-E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90170" marR="129540" algn="just">
              <a:spcAft>
                <a:spcPts val="0"/>
              </a:spcAft>
            </a:pP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spc="1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spc="1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ño</a:t>
            </a:r>
            <a:r>
              <a:rPr lang="es-ES" sz="2000" spc="1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0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4</a:t>
            </a:r>
            <a:r>
              <a:rPr lang="es-ES" sz="2000" spc="1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spc="1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na</a:t>
            </a:r>
            <a:r>
              <a:rPr lang="es-ES" sz="2000" spc="1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1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j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eron</a:t>
            </a:r>
            <a:r>
              <a:rPr lang="es-ES" sz="2000" spc="1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5.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5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7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6</a:t>
            </a:r>
            <a:r>
              <a:rPr lang="es-ES" sz="2000" spc="1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es</a:t>
            </a:r>
            <a:r>
              <a:rPr lang="es-ES" sz="2000" spc="1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sz="2000" spc="1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ñ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os</a:t>
            </a:r>
            <a:r>
              <a:rPr lang="es-ES" sz="2000" spc="1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ores</a:t>
            </a:r>
            <a:r>
              <a:rPr lang="es-ES" sz="2000" spc="1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sz="2000" spc="18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28</a:t>
            </a:r>
            <a:r>
              <a:rPr lang="es-ES" sz="2000" spc="1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dí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</a:t>
            </a:r>
            <a:r>
              <a:rPr lang="es-ES" sz="2000" spc="1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endParaRPr lang="es-E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 marR="850900" algn="just">
              <a:spcBef>
                <a:spcPts val="255"/>
              </a:spcBef>
              <a:spcAft>
                <a:spcPts val="0"/>
              </a:spcAft>
            </a:pP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7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7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7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012</a:t>
            </a:r>
            <a:r>
              <a:rPr lang="es-ES" sz="2000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vi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</a:t>
            </a:r>
            <a:r>
              <a:rPr lang="es-ES" sz="2000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q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ue</a:t>
            </a:r>
            <a:r>
              <a:rPr lang="es-ES" sz="2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-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 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orta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spc="-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tal</a:t>
            </a:r>
            <a:r>
              <a:rPr lang="es-ES" sz="2000" spc="-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</a:t>
            </a:r>
            <a:r>
              <a:rPr lang="es-ES" sz="20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MN)</a:t>
            </a:r>
            <a:r>
              <a:rPr lang="es-ES" sz="2000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sz="20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7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‰.</a:t>
            </a:r>
            <a:endParaRPr lang="es-E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800"/>
              </a:lnSpc>
              <a:spcBef>
                <a:spcPts val="5"/>
              </a:spcBef>
            </a:pPr>
            <a:r>
              <a:rPr lang="es-E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90170" marR="125730" algn="just">
              <a:lnSpc>
                <a:spcPct val="121000"/>
              </a:lnSpc>
              <a:spcAft>
                <a:spcPts val="0"/>
              </a:spcAft>
            </a:pP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La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orta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at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</a:t>
            </a:r>
            <a:r>
              <a:rPr lang="es-ES" sz="2000" spc="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te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orta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 es</a:t>
            </a:r>
            <a:r>
              <a:rPr lang="es-ES" sz="20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propor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0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nte</a:t>
            </a:r>
            <a:r>
              <a:rPr lang="es-ES" sz="2000" spc="-6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</a:t>
            </a:r>
            <a:r>
              <a:rPr lang="es-ES" sz="20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orta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 d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a)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c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spc="27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ás 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j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ea 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 </a:t>
            </a:r>
            <a:r>
              <a:rPr lang="es-ES" sz="20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 </a:t>
            </a:r>
            <a:r>
              <a:rPr lang="es-ES" sz="20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orta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li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ad</a:t>
            </a:r>
            <a:r>
              <a:rPr lang="es-ES" sz="2000" spc="26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</a:t>
            </a:r>
            <a:r>
              <a:rPr lang="es-ES" sz="2000" spc="27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 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 </a:t>
            </a:r>
            <a:r>
              <a:rPr lang="es-ES" sz="20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spc="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er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</a:t>
            </a:r>
            <a:r>
              <a:rPr lang="es-ES" sz="2000" spc="26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 </a:t>
            </a:r>
            <a:r>
              <a:rPr lang="es-ES" sz="20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í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es d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os</a:t>
            </a:r>
            <a:r>
              <a:rPr lang="es-ES" sz="2000" spc="-5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spc="-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on</a:t>
            </a:r>
            <a:r>
              <a:rPr lang="es-ES" sz="20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s-ES" sz="2000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spc="-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spc="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-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ó</a:t>
            </a:r>
            <a:r>
              <a:rPr lang="es-ES" sz="20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s-ES" sz="2000" spc="-6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</a:t>
            </a:r>
            <a:r>
              <a:rPr lang="es-ES" sz="2000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tu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s-E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600"/>
              </a:lnSpc>
              <a:spcBef>
                <a:spcPts val="15"/>
              </a:spcBef>
            </a:pPr>
            <a:r>
              <a:rPr lang="es-E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90170" marR="125730" algn="just">
              <a:lnSpc>
                <a:spcPct val="121000"/>
              </a:lnSpc>
              <a:spcAft>
                <a:spcPts val="0"/>
              </a:spcAft>
            </a:pP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La</a:t>
            </a:r>
            <a:r>
              <a:rPr lang="es-ES" sz="2000" spc="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oría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s-ES" sz="2000" spc="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s-ES" sz="20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sz="2000" spc="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te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on</a:t>
            </a:r>
            <a:r>
              <a:rPr lang="es-ES" sz="20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sz="2000" spc="5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b="1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igen</a:t>
            </a:r>
            <a:r>
              <a:rPr lang="es-ES" sz="2000" b="1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pe</a:t>
            </a:r>
            <a:r>
              <a:rPr lang="es-ES" sz="2000" b="1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ina</a:t>
            </a:r>
            <a:r>
              <a:rPr lang="es-ES" sz="2000" b="1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 </a:t>
            </a:r>
            <a:r>
              <a:rPr lang="es-ES" sz="2000" b="1" spc="1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</a:t>
            </a:r>
            <a:r>
              <a:rPr lang="es-ES" sz="20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spc="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es</a:t>
            </a:r>
            <a:r>
              <a:rPr lang="es-ES" sz="2000" spc="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ás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</a:t>
            </a:r>
            <a:r>
              <a:rPr lang="es-ES" sz="2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0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nto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ás te</a:t>
            </a:r>
            <a:r>
              <a:rPr lang="es-ES" sz="20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prano</a:t>
            </a:r>
            <a:r>
              <a:rPr lang="es-ES" sz="2000" spc="8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ea</a:t>
            </a:r>
            <a:r>
              <a:rPr lang="es-ES" sz="2000" spc="1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</a:t>
            </a:r>
            <a:r>
              <a:rPr lang="es-ES" sz="2000" spc="1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s-ES" sz="2000" spc="7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spc="10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10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</a:t>
            </a:r>
            <a:r>
              <a:rPr lang="es-ES" sz="2000" spc="1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1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orta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spc="1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at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spc="9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z</a:t>
            </a:r>
            <a:r>
              <a:rPr lang="es-ES" sz="2000" spc="10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tre</a:t>
            </a:r>
            <a:r>
              <a:rPr lang="es-ES" sz="2000" spc="1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0</a:t>
            </a:r>
            <a:r>
              <a:rPr lang="es-ES" sz="2000" spc="1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</a:t>
            </a:r>
            <a:r>
              <a:rPr lang="es-ES" sz="2000" spc="10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6</a:t>
            </a:r>
            <a:r>
              <a:rPr lang="es-ES" sz="2000" spc="1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í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s-ES" sz="2000" spc="1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 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  <a:r>
              <a:rPr lang="es-ES" sz="20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ón</a:t>
            </a:r>
            <a:r>
              <a:rPr lang="es-ES" sz="2000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on</a:t>
            </a:r>
            <a:r>
              <a:rPr lang="es-ES" sz="2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 M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ta</a:t>
            </a:r>
            <a:r>
              <a:rPr lang="es-ES" sz="2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spc="-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</a:t>
            </a:r>
            <a:r>
              <a:rPr lang="es-ES" sz="2000" spc="-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ardía</a:t>
            </a:r>
            <a:r>
              <a:rPr lang="es-ES" sz="2000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ntre</a:t>
            </a:r>
            <a:r>
              <a:rPr lang="es-ES" sz="2000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7</a:t>
            </a:r>
            <a:r>
              <a:rPr lang="es-ES" sz="20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</a:t>
            </a:r>
            <a:r>
              <a:rPr lang="es-ES" sz="2000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7</a:t>
            </a:r>
            <a:r>
              <a:rPr lang="es-ES" sz="2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í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s-ES" sz="20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s-E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600"/>
              </a:lnSpc>
              <a:spcBef>
                <a:spcPts val="15"/>
              </a:spcBef>
            </a:pPr>
            <a:r>
              <a:rPr lang="es-E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90170" marR="135255" algn="just">
              <a:spcAft>
                <a:spcPts val="0"/>
              </a:spcAft>
            </a:pP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La</a:t>
            </a:r>
            <a:r>
              <a:rPr lang="es-ES" sz="20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sz="20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0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erador</a:t>
            </a:r>
            <a:r>
              <a:rPr lang="es-ES" sz="20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</a:t>
            </a:r>
            <a:r>
              <a:rPr lang="es-ES" sz="20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ú</a:t>
            </a:r>
            <a:r>
              <a:rPr lang="es-ES" sz="20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ero de</a:t>
            </a:r>
            <a:r>
              <a:rPr lang="es-ES" sz="20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ñ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 en</a:t>
            </a:r>
            <a:r>
              <a:rPr lang="es-ES" sz="20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os</a:t>
            </a:r>
            <a:r>
              <a:rPr lang="es-ES" sz="20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pri</a:t>
            </a:r>
            <a:r>
              <a:rPr lang="es-ES" sz="20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eros</a:t>
            </a:r>
            <a:endParaRPr lang="es-E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 marR="130810" algn="just">
              <a:lnSpc>
                <a:spcPct val="122000"/>
              </a:lnSpc>
              <a:spcBef>
                <a:spcPts val="245"/>
              </a:spcBef>
              <a:spcAft>
                <a:spcPts val="0"/>
              </a:spcAft>
            </a:pP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27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í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da</a:t>
            </a:r>
            <a:r>
              <a:rPr lang="es-ES" sz="20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x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ut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ri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a,</a:t>
            </a:r>
            <a:r>
              <a:rPr lang="es-ES" sz="2000" spc="-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nte</a:t>
            </a:r>
            <a:r>
              <a:rPr lang="es-ES" sz="20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un</a:t>
            </a:r>
            <a:r>
              <a:rPr lang="es-ES" sz="20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ño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ter</a:t>
            </a:r>
            <a:r>
              <a:rPr lang="es-ES" sz="2000" spc="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</a:t>
            </a:r>
            <a:r>
              <a:rPr lang="es-ES" sz="2000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</a:t>
            </a:r>
            <a:r>
              <a:rPr lang="es-ES" sz="20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</a:t>
            </a:r>
            <a:r>
              <a:rPr lang="es-ES" sz="2000" spc="-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ú</a:t>
            </a:r>
            <a:r>
              <a:rPr lang="es-ES" sz="20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ero</a:t>
            </a:r>
            <a:r>
              <a:rPr lang="es-ES" sz="2000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 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os</a:t>
            </a:r>
            <a:r>
              <a:rPr lang="es-ES" sz="20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tra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os</a:t>
            </a:r>
            <a:r>
              <a:rPr lang="es-ES" sz="2000" spc="-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</a:t>
            </a:r>
            <a:r>
              <a:rPr lang="es-ES" sz="20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ñ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</a:t>
            </a:r>
            <a:r>
              <a:rPr lang="es-ES" sz="20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x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pre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spc="-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ad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0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00</a:t>
            </a:r>
            <a:r>
              <a:rPr lang="es-ES" sz="20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os</a:t>
            </a:r>
            <a:r>
              <a:rPr lang="es-ES" sz="2000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s-E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6462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64B7FE6-AC9C-44D4-AE1E-CBC92578D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217"/>
            <a:ext cx="12192000" cy="656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5959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52B0314-28E9-44C9-882C-D2B80A830794}"/>
              </a:ext>
            </a:extLst>
          </p:cNvPr>
          <p:cNvSpPr txBox="1"/>
          <p:nvPr/>
        </p:nvSpPr>
        <p:spPr>
          <a:xfrm>
            <a:off x="225287" y="0"/>
            <a:ext cx="11648661" cy="7513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marR="1767205" algn="just">
              <a:spcAft>
                <a:spcPts val="0"/>
              </a:spcAft>
            </a:pP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Aná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is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spc="-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s-E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au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s-ES" sz="2400" spc="-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ortal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dad</a:t>
            </a:r>
            <a:r>
              <a:rPr lang="es-ES" sz="2400" spc="-7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Neon</a:t>
            </a:r>
            <a:r>
              <a:rPr lang="es-ES" sz="24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tal</a:t>
            </a: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800"/>
              </a:lnSpc>
              <a:spcBef>
                <a:spcPts val="10"/>
              </a:spcBef>
            </a:pPr>
            <a:r>
              <a:rPr lang="es-E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90170" marR="125730" algn="just">
              <a:lnSpc>
                <a:spcPct val="120000"/>
              </a:lnSpc>
              <a:spcAft>
                <a:spcPts val="0"/>
              </a:spcAft>
            </a:pP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spc="9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á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spc="6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9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s-ES" sz="2400" spc="8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s-ES" sz="2400" spc="8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8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orta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li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ad</a:t>
            </a:r>
            <a:r>
              <a:rPr lang="es-ES" sz="2400" spc="5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sz="2400" spc="9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os</a:t>
            </a:r>
            <a:r>
              <a:rPr lang="es-ES" sz="2400" spc="9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ñ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spc="8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ores</a:t>
            </a:r>
            <a:r>
              <a:rPr lang="es-ES" sz="2400" spc="6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sz="2400" spc="1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8</a:t>
            </a:r>
            <a:r>
              <a:rPr lang="es-ES" sz="2400" spc="8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í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s-ES" sz="2400" spc="8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8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spc="9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país</a:t>
            </a:r>
            <a:r>
              <a:rPr lang="es-ES" sz="2400" spc="8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pre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nta,</a:t>
            </a:r>
            <a:r>
              <a:rPr lang="es-ES" sz="2400" spc="6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8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 a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ñ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0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4,</a:t>
            </a:r>
            <a:r>
              <a:rPr lang="es-ES" sz="2400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s-E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nt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spc="-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terí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600"/>
              </a:lnSpc>
              <a:spcBef>
                <a:spcPts val="20"/>
              </a:spcBef>
            </a:pPr>
            <a:r>
              <a:rPr lang="es-E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90170" marR="133985" algn="just">
              <a:lnSpc>
                <a:spcPct val="122000"/>
              </a:lnSpc>
              <a:spcAft>
                <a:spcPts val="0"/>
              </a:spcAft>
            </a:pP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La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4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era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on</a:t>
            </a:r>
            <a:r>
              <a:rPr lang="es-ES" sz="24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af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cc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es</a:t>
            </a:r>
            <a:r>
              <a:rPr lang="es-E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ori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spc="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ío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eri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at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es</a:t>
            </a:r>
            <a:r>
              <a:rPr lang="es-ES" sz="2400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6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8,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3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%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sz="2400" spc="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 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orta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spc="-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500"/>
              </a:lnSpc>
              <a:spcBef>
                <a:spcPts val="45"/>
              </a:spcBef>
            </a:pPr>
            <a:r>
              <a:rPr lang="es-E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90170" marR="124460" algn="just">
              <a:lnSpc>
                <a:spcPct val="122000"/>
              </a:lnSpc>
              <a:spcAft>
                <a:spcPts val="0"/>
              </a:spcAft>
            </a:pP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5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</a:t>
            </a:r>
            <a:r>
              <a:rPr lang="es-ES" sz="2400" spc="5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ar,</a:t>
            </a:r>
            <a:r>
              <a:rPr lang="es-ES" sz="2400" spc="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s-ES" sz="2400" spc="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es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é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tas,</a:t>
            </a:r>
            <a:r>
              <a:rPr lang="es-ES" sz="24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</a:t>
            </a:r>
            <a:r>
              <a:rPr lang="es-ES" sz="2400" spc="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es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</a:t>
            </a:r>
            <a:r>
              <a:rPr lang="es-ES" sz="2400" spc="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ías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cr</a:t>
            </a:r>
            <a:r>
              <a:rPr lang="es-E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ó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</a:t>
            </a:r>
            <a:r>
              <a:rPr lang="es-ES" sz="2400" spc="-6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es</a:t>
            </a:r>
            <a:r>
              <a:rPr lang="es-ES" sz="2400" spc="-5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8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1%</a:t>
            </a:r>
            <a:r>
              <a:rPr lang="es-E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s-E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es</a:t>
            </a:r>
            <a:r>
              <a:rPr lang="es-ES" sz="2400" spc="-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at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es</a:t>
            </a:r>
            <a:r>
              <a:rPr lang="es-ES" sz="2400" spc="-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</a:t>
            </a:r>
            <a:r>
              <a:rPr lang="es-E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ñ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0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4.</a:t>
            </a: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600"/>
              </a:lnSpc>
              <a:spcBef>
                <a:spcPts val="5"/>
              </a:spcBef>
            </a:pPr>
            <a:r>
              <a:rPr lang="es-E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90170" marR="132080" algn="just">
              <a:lnSpc>
                <a:spcPct val="120000"/>
              </a:lnSpc>
              <a:spcAft>
                <a:spcPts val="0"/>
              </a:spcAft>
            </a:pP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ntre</a:t>
            </a:r>
            <a:r>
              <a:rPr lang="es-ES" sz="2400" spc="7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s-ES" sz="2400" spc="8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cc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es</a:t>
            </a:r>
            <a:r>
              <a:rPr lang="es-ES" sz="2400" spc="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ori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s-ES" sz="2400" spc="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</a:t>
            </a:r>
            <a:r>
              <a:rPr lang="es-ES" sz="2400" spc="8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</a:t>
            </a:r>
            <a:r>
              <a:rPr lang="es-ES" sz="2400" spc="7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í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5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</a:t>
            </a:r>
            <a:r>
              <a:rPr lang="es-ES" sz="2400" spc="6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</a:t>
            </a:r>
            <a:r>
              <a:rPr lang="es-ES" sz="2400" spc="7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s-ES" sz="2400" spc="7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7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ntra</a:t>
            </a:r>
            <a:r>
              <a:rPr lang="es-ES" sz="2400" spc="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7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 de</a:t>
            </a:r>
            <a:r>
              <a:rPr lang="es-E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9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6,4%</a:t>
            </a:r>
            <a:r>
              <a:rPr lang="es-E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s-E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tes</a:t>
            </a:r>
            <a:r>
              <a:rPr lang="es-ES" sz="2400" spc="-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</a:t>
            </a:r>
            <a:r>
              <a:rPr lang="es-E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er</a:t>
            </a:r>
            <a:r>
              <a:rPr lang="es-ES" sz="2400" spc="-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es</a:t>
            </a:r>
            <a:r>
              <a:rPr lang="es-E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da</a:t>
            </a:r>
            <a:r>
              <a:rPr lang="es-E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</a:t>
            </a:r>
            <a:r>
              <a:rPr lang="es-E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ño</a:t>
            </a:r>
            <a:r>
              <a:rPr lang="es-E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0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4.</a:t>
            </a: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600"/>
              </a:lnSpc>
              <a:spcBef>
                <a:spcPts val="20"/>
              </a:spcBef>
            </a:pPr>
            <a:r>
              <a:rPr lang="es-E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90170" marR="126365" algn="just">
              <a:lnSpc>
                <a:spcPct val="121000"/>
              </a:lnSpc>
              <a:spcAft>
                <a:spcPts val="0"/>
              </a:spcAft>
            </a:pP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ntran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s-ES" sz="2400" spc="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es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on</a:t>
            </a:r>
            <a:r>
              <a:rPr lang="es-ES" sz="2400" spc="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ás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m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</a:t>
            </a:r>
            <a:r>
              <a:rPr lang="es-ES" sz="2400" spc="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da</a:t>
            </a:r>
            <a:r>
              <a:rPr lang="es-ES" sz="24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</a:t>
            </a:r>
            <a:r>
              <a:rPr lang="es-ES" sz="2400" spc="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5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%)</a:t>
            </a:r>
            <a:r>
              <a:rPr lang="es-ES" sz="2400" spc="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</a:t>
            </a:r>
            <a:r>
              <a:rPr lang="es-ES" sz="2400" spc="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s-ES" sz="2400" spc="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es 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cc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</a:t>
            </a:r>
            <a:r>
              <a:rPr lang="es-ES" sz="2400" spc="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ta</a:t>
            </a:r>
            <a:r>
              <a:rPr lang="es-ES" sz="24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 </a:t>
            </a:r>
            <a:r>
              <a:rPr lang="es-ES" sz="24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1%</a:t>
            </a:r>
            <a:r>
              <a:rPr lang="es-ES" sz="2400" spc="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 </a:t>
            </a:r>
            <a:r>
              <a:rPr lang="es-ES" sz="2400" spc="1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orta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li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ad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at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spc="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s-ES" sz="2400" spc="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</a:t>
            </a:r>
            <a:r>
              <a:rPr lang="es-E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os d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1%</a:t>
            </a:r>
            <a:r>
              <a:rPr lang="es-E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s-E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es</a:t>
            </a:r>
            <a:r>
              <a:rPr lang="es-ES" sz="2400" spc="-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at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</a:t>
            </a:r>
            <a:r>
              <a:rPr lang="es-ES" sz="2400" spc="-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br>
              <a:rPr lang="es-ES" sz="10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136834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089C6592-DA03-4814-B086-291AFEC35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217"/>
            <a:ext cx="12192000" cy="656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4017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DCDB7FA-83DB-4BAB-9CD7-3327550BF597}"/>
              </a:ext>
            </a:extLst>
          </p:cNvPr>
          <p:cNvSpPr txBox="1"/>
          <p:nvPr/>
        </p:nvSpPr>
        <p:spPr>
          <a:xfrm>
            <a:off x="225287" y="357133"/>
            <a:ext cx="11741426" cy="6143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0970" marR="127000" algn="just">
              <a:lnSpc>
                <a:spcPct val="121000"/>
              </a:lnSpc>
              <a:spcAft>
                <a:spcPts val="0"/>
              </a:spcAft>
            </a:pP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Den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s-ES" sz="2000" spc="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es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r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on</a:t>
            </a:r>
            <a:r>
              <a:rPr lang="es-ES" sz="2000" spc="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cc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es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spc="5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á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li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spc="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sz="2000" spc="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 d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0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ga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  en </a:t>
            </a:r>
            <a:r>
              <a:rPr lang="es-ES" sz="2000" spc="5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 </a:t>
            </a:r>
            <a:r>
              <a:rPr lang="es-ES" sz="2000" spc="6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ñ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 </a:t>
            </a:r>
            <a:r>
              <a:rPr lang="es-ES" sz="2000" spc="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0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4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s-ES" sz="2000" spc="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tra </a:t>
            </a:r>
            <a:r>
              <a:rPr lang="es-ES" sz="20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 </a:t>
            </a:r>
            <a:r>
              <a:rPr lang="es-ES" sz="2000" spc="5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 </a:t>
            </a:r>
            <a:r>
              <a:rPr lang="es-ES" sz="2000" spc="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000" i="1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i="1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0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000" i="1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i="1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li</a:t>
            </a:r>
            <a:r>
              <a:rPr lang="es-ES" sz="2000" i="1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ad </a:t>
            </a:r>
            <a:r>
              <a:rPr lang="es-ES" sz="2000" i="1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i="1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i="1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i="1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0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 </a:t>
            </a:r>
            <a:r>
              <a:rPr lang="es-ES" sz="2000" i="1" spc="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 </a:t>
            </a:r>
            <a:r>
              <a:rPr lang="es-ES" sz="2000" spc="5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 </a:t>
            </a:r>
            <a:r>
              <a:rPr lang="es-ES" sz="2000" spc="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ta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j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 </a:t>
            </a:r>
            <a:r>
              <a:rPr lang="es-ES" sz="20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 d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io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es</a:t>
            </a:r>
            <a:r>
              <a:rPr lang="es-ES" sz="2000" spc="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spc="6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7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tra</a:t>
            </a:r>
            <a:r>
              <a:rPr lang="es-ES" sz="20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tornos</a:t>
            </a:r>
            <a:r>
              <a:rPr lang="es-ES" sz="2000" spc="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spc="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on</a:t>
            </a:r>
            <a:r>
              <a:rPr lang="es-ES" sz="2000" spc="7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8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ón</a:t>
            </a:r>
            <a:r>
              <a:rPr lang="es-ES" sz="2000" spc="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sz="2000" spc="8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1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tac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ó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spc="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</a:t>
            </a:r>
            <a:r>
              <a:rPr lang="es-ES" sz="2000" spc="7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spc="6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cr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s-ES" sz="2000" spc="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et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endParaRPr lang="es-E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800"/>
              </a:lnSpc>
              <a:spcBef>
                <a:spcPts val="5"/>
              </a:spcBef>
            </a:pPr>
            <a:b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es-E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lnSpc>
                <a:spcPts val="1000"/>
              </a:lnSpc>
            </a:pPr>
            <a:r>
              <a:rPr lang="es-E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lnSpc>
                <a:spcPts val="1000"/>
              </a:lnSpc>
            </a:pPr>
            <a:r>
              <a:rPr lang="es-E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90170" marR="127635" algn="just">
              <a:spcBef>
                <a:spcPts val="170"/>
              </a:spcBef>
              <a:spcAft>
                <a:spcPts val="0"/>
              </a:spcAft>
            </a:pP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8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,5%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s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spc="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000" spc="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tad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oria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spc="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én</a:t>
            </a:r>
            <a:r>
              <a:rPr lang="es-ES" sz="20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0%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</a:t>
            </a:r>
            <a:r>
              <a:rPr lang="es-ES" sz="20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spc="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s-ES" sz="2000" spc="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fe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cc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es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at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endParaRPr lang="es-E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 marR="2891155" algn="just">
              <a:spcBef>
                <a:spcPts val="240"/>
              </a:spcBef>
              <a:spcAft>
                <a:spcPts val="0"/>
              </a:spcAft>
            </a:pP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%)</a:t>
            </a:r>
            <a:r>
              <a:rPr lang="es-ES" sz="2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</a:t>
            </a:r>
            <a:r>
              <a:rPr lang="es-ES" sz="20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000" spc="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-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én</a:t>
            </a:r>
            <a:r>
              <a:rPr lang="es-ES" sz="2000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(12%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s-E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800"/>
              </a:lnSpc>
              <a:spcBef>
                <a:spcPts val="5"/>
              </a:spcBef>
            </a:pPr>
            <a:r>
              <a:rPr lang="es-E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90170" marR="125730" algn="just">
              <a:lnSpc>
                <a:spcPct val="121000"/>
              </a:lnSpc>
              <a:spcAft>
                <a:spcPts val="0"/>
              </a:spcAft>
            </a:pP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spc="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orta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i="1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i="1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i="1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0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</a:t>
            </a:r>
            <a:r>
              <a:rPr lang="es-ES" sz="2000" i="1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pre</a:t>
            </a:r>
            <a:r>
              <a:rPr lang="es-ES" sz="2000" i="1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000" i="1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z</a:t>
            </a:r>
            <a:r>
              <a:rPr lang="es-ES" sz="2000" i="1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spc="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</a:t>
            </a:r>
            <a:r>
              <a:rPr lang="es-ES" sz="2000" spc="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j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 de</a:t>
            </a:r>
            <a:r>
              <a:rPr lang="es-ES" sz="2000" spc="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es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on</a:t>
            </a:r>
            <a:r>
              <a:rPr lang="es-ES" sz="2000" spc="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tra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tor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os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c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on</a:t>
            </a:r>
            <a:r>
              <a:rPr lang="es-ES" sz="2000" spc="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ura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ón</a:t>
            </a:r>
            <a:r>
              <a:rPr lang="es-ES" sz="20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sz="2000" spc="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ta</a:t>
            </a:r>
            <a:r>
              <a:rPr lang="es-ES" sz="20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ón</a:t>
            </a:r>
            <a:r>
              <a:rPr lang="es-ES" sz="2000" spc="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</a:t>
            </a:r>
            <a:r>
              <a:rPr lang="es-ES" sz="2000" spc="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</a:t>
            </a:r>
            <a:r>
              <a:rPr lang="es-ES" sz="2000" spc="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cr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 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et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spc="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3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6%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</a:t>
            </a:r>
            <a:r>
              <a:rPr lang="es-ES" sz="20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spc="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das</a:t>
            </a:r>
            <a:r>
              <a:rPr lang="es-ES" sz="20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000" spc="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tad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at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6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</a:t>
            </a:r>
            <a:r>
              <a:rPr lang="es-ES" sz="2000" spc="10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é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spc="9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</a:t>
            </a:r>
            <a:r>
              <a:rPr lang="es-ES" sz="2000" spc="8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</a:t>
            </a:r>
            <a:r>
              <a:rPr lang="es-ES" sz="20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3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%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</a:t>
            </a:r>
            <a:r>
              <a:rPr lang="es-ES" sz="2000" spc="8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tras</a:t>
            </a:r>
            <a:r>
              <a:rPr lang="es-ES" sz="2000" spc="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cc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es</a:t>
            </a:r>
            <a:r>
              <a:rPr lang="es-ES" sz="2000" spc="7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at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s-ES" sz="2000" spc="6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,8%)</a:t>
            </a:r>
            <a:r>
              <a:rPr lang="es-ES" sz="2000" spc="1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</a:t>
            </a:r>
            <a:r>
              <a:rPr lang="es-ES" sz="2000" spc="1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10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0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spc="9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te</a:t>
            </a:r>
            <a:r>
              <a:rPr lang="es-ES" sz="20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 d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</a:t>
            </a:r>
            <a:r>
              <a:rPr lang="es-ES" sz="20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én</a:t>
            </a:r>
            <a:r>
              <a:rPr lang="es-ES" sz="20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</a:t>
            </a:r>
            <a:r>
              <a:rPr lang="es-ES" sz="2000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2%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s-E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600"/>
              </a:lnSpc>
              <a:spcBef>
                <a:spcPts val="10"/>
              </a:spcBef>
            </a:pPr>
            <a:r>
              <a:rPr lang="es-E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90170" marR="127000" algn="just">
              <a:lnSpc>
                <a:spcPct val="121000"/>
              </a:lnSpc>
              <a:spcAft>
                <a:spcPts val="0"/>
              </a:spcAft>
            </a:pP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ntre  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 </a:t>
            </a:r>
            <a:r>
              <a:rPr lang="es-ES" sz="20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spc="2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  a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cc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es</a:t>
            </a:r>
            <a:r>
              <a:rPr lang="es-ES" sz="2000" spc="2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eri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at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es</a:t>
            </a:r>
            <a:r>
              <a:rPr lang="es-ES" sz="2000" spc="2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  el 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í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 </a:t>
            </a:r>
            <a:r>
              <a:rPr lang="es-ES" sz="2000" spc="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i="1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i="1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i="1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0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</a:t>
            </a:r>
            <a:r>
              <a:rPr lang="es-ES" sz="2000" i="1" spc="25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ta</a:t>
            </a:r>
            <a:r>
              <a:rPr lang="es-ES" sz="2000" i="1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0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dío</a:t>
            </a:r>
            <a:r>
              <a:rPr lang="es-ES" sz="2000" i="1" spc="27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0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spc="2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 ori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 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 </a:t>
            </a:r>
            <a:r>
              <a:rPr lang="es-ES" sz="2000" spc="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 </a:t>
            </a:r>
            <a:r>
              <a:rPr lang="es-ES" sz="20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ac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ter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 </a:t>
            </a:r>
            <a:r>
              <a:rPr lang="es-ES" sz="2000" spc="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én </a:t>
            </a:r>
            <a:r>
              <a:rPr lang="es-ES" sz="2000" spc="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 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7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%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l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os </a:t>
            </a:r>
            <a:r>
              <a:rPr lang="es-ES" sz="2000" spc="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tra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tornos 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spc="26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on </a:t>
            </a:r>
            <a:r>
              <a:rPr lang="es-ES" sz="2000" spc="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 du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ó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ón</a:t>
            </a:r>
            <a:r>
              <a:rPr lang="es-ES" sz="2000" spc="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</a:t>
            </a:r>
            <a:r>
              <a:rPr lang="es-ES" sz="2000" spc="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</a:t>
            </a:r>
            <a:r>
              <a:rPr lang="es-ES" sz="2000" spc="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cr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 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et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spc="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</a:t>
            </a:r>
            <a:r>
              <a:rPr lang="es-ES" sz="2000" spc="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0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%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</a:t>
            </a:r>
            <a:r>
              <a:rPr lang="es-ES" sz="20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s-ES" sz="2000" spc="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5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tad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r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at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 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</a:t>
            </a:r>
            <a:r>
              <a:rPr lang="es-ES" sz="2000" spc="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é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 n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(15%) y</a:t>
            </a:r>
            <a:r>
              <a:rPr lang="es-ES" sz="2000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</a:t>
            </a:r>
            <a:r>
              <a:rPr lang="es-ES" sz="20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otras</a:t>
            </a:r>
            <a:r>
              <a:rPr lang="es-ES" sz="20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0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cc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es</a:t>
            </a:r>
            <a:r>
              <a:rPr lang="es-ES" sz="2000" spc="-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0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at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0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0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s-ES" sz="2000" spc="-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(9,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9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%</a:t>
            </a:r>
            <a:r>
              <a:rPr lang="es-ES" sz="20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  <a:r>
              <a:rPr lang="es-E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s-E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49F4573-DC1F-44C8-81FA-5A80A4FE7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217"/>
            <a:ext cx="12192000" cy="656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7640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7EA55EF-B63A-4490-80D3-EB1E1CE25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217"/>
            <a:ext cx="12192000" cy="656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329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808A0F-331D-48EE-93A1-C89C10D0F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4086005"/>
          </a:xfrm>
        </p:spPr>
        <p:txBody>
          <a:bodyPr/>
          <a:lstStyle/>
          <a:p>
            <a:r>
              <a:rPr lang="es-AR" cap="none" dirty="0"/>
              <a:t>Bien, después de tantos datos que representan la situación de la salud materno infantil en nuestro país, trataremos ahora, las diferentes políticas que se están implementando para mejorar estos datos y alcanzar los datos ODM, </a:t>
            </a:r>
            <a:r>
              <a:rPr lang="es-AR" cap="none" dirty="0" err="1"/>
              <a:t>Obetivos</a:t>
            </a:r>
            <a:r>
              <a:rPr lang="es-AR" cap="none" dirty="0"/>
              <a:t> </a:t>
            </a:r>
            <a:r>
              <a:rPr lang="es-AR" cap="none"/>
              <a:t>Del Milenio</a:t>
            </a:r>
            <a:r>
              <a:rPr lang="es-AR" cap="none" dirty="0"/>
              <a:t>….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712398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5439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22BB00E-71E5-4197-977C-1902A32506F8}"/>
              </a:ext>
            </a:extLst>
          </p:cNvPr>
          <p:cNvSpPr txBox="1"/>
          <p:nvPr/>
        </p:nvSpPr>
        <p:spPr>
          <a:xfrm>
            <a:off x="1046922" y="570011"/>
            <a:ext cx="10668000" cy="5965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84225" marR="202565" indent="1270" algn="just">
              <a:spcAft>
                <a:spcPts val="0"/>
              </a:spcAft>
            </a:pP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</a:t>
            </a:r>
            <a:r>
              <a:rPr lang="es-ES" sz="2400" spc="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elaboró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s-ES" sz="2400" spc="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partir</a:t>
            </a:r>
            <a:r>
              <a:rPr lang="es-ES" sz="2400" spc="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s-ES" sz="2400" spc="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los</a:t>
            </a:r>
            <a:r>
              <a:rPr lang="es-ES" sz="2400" spc="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datos</a:t>
            </a:r>
            <a:r>
              <a:rPr lang="es-ES" sz="2400" spc="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del</a:t>
            </a:r>
            <a:r>
              <a:rPr lang="es-ES" sz="2400" spc="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año</a:t>
            </a:r>
            <a:r>
              <a:rPr lang="es-ES" sz="2400" spc="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2014</a:t>
            </a:r>
            <a:r>
              <a:rPr lang="es-ES" sz="2400" spc="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prove</a:t>
            </a:r>
            <a:r>
              <a:rPr lang="es-ES" sz="24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ientes</a:t>
            </a:r>
            <a:r>
              <a:rPr lang="es-ES" sz="24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s-ES" sz="2400" spc="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dos</a:t>
            </a:r>
            <a:r>
              <a:rPr lang="es-ES" sz="2400" spc="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s-ES" sz="2400" spc="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los</a:t>
            </a:r>
            <a:r>
              <a:rPr lang="es-ES" sz="2400" spc="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regist</a:t>
            </a:r>
            <a:r>
              <a:rPr lang="es-ES" sz="24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 perman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ntes</a:t>
            </a:r>
            <a:r>
              <a:rPr lang="es-ES" sz="2400" spc="1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del</a:t>
            </a:r>
            <a:r>
              <a:rPr lang="es-ES" sz="2400" spc="1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SUBSISTEMA</a:t>
            </a:r>
            <a:r>
              <a:rPr lang="es-ES" sz="2400" spc="1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s-ES" sz="2400" spc="1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ESTADÍSTICAS</a:t>
            </a:r>
            <a:r>
              <a:rPr lang="es-ES" sz="2400" spc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VITALES:</a:t>
            </a:r>
            <a:r>
              <a:rPr lang="es-ES" sz="2400" spc="1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</a:t>
            </a:r>
            <a:r>
              <a:rPr lang="es-ES" sz="2400" spc="15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rme</a:t>
            </a:r>
            <a:r>
              <a:rPr lang="es-ES" sz="2400" spc="1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Estadístico de</a:t>
            </a:r>
            <a:r>
              <a:rPr lang="es-ES" sz="24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</a:t>
            </a:r>
            <a:r>
              <a:rPr lang="es-ES" sz="24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cido</a:t>
            </a:r>
            <a:r>
              <a:rPr lang="es-ES" sz="24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</a:t>
            </a:r>
            <a:r>
              <a:rPr lang="es-ES" sz="24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es-ES" sz="24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(I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NV)</a:t>
            </a:r>
            <a:r>
              <a:rPr lang="es-ES" sz="24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</a:t>
            </a:r>
            <a:r>
              <a:rPr lang="es-ES" sz="24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</a:t>
            </a:r>
            <a:r>
              <a:rPr lang="es-ES" sz="24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</a:t>
            </a:r>
            <a:r>
              <a:rPr lang="es-ES" sz="2400" spc="-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s-ES" sz="24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tadístico</a:t>
            </a:r>
            <a:r>
              <a:rPr lang="es-ES" sz="2400" spc="-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s-ES" sz="24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Defunción</a:t>
            </a:r>
            <a:r>
              <a:rPr lang="es-ES" sz="2400" spc="-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ED).</a:t>
            </a: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300"/>
              </a:lnSpc>
              <a:spcBef>
                <a:spcPts val="45"/>
              </a:spcBef>
            </a:pPr>
            <a:r>
              <a:rPr lang="es-E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784225" marR="202565" algn="just">
              <a:spcAft>
                <a:spcPts val="0"/>
              </a:spcAft>
            </a:pP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Las</a:t>
            </a:r>
            <a:r>
              <a:rPr lang="es-ES" sz="2400" spc="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Estadísticas Vitales</a:t>
            </a:r>
            <a:r>
              <a:rPr lang="es-ES" sz="2400" spc="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</a:t>
            </a:r>
            <a:r>
              <a:rPr lang="es-ES" sz="2400" spc="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parte</a:t>
            </a:r>
            <a:r>
              <a:rPr lang="es-ES" sz="2400" spc="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del</a:t>
            </a:r>
            <a:r>
              <a:rPr lang="es-ES" sz="2400" spc="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Sis</a:t>
            </a:r>
            <a:r>
              <a:rPr lang="es-ES" sz="24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ema</a:t>
            </a:r>
            <a:r>
              <a:rPr lang="es-ES" sz="2400" spc="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Estad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í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stico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s-ES" sz="2400" spc="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Salud</a:t>
            </a:r>
            <a:r>
              <a:rPr lang="es-ES" sz="2400" spc="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es-ES" sz="24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es-ES" sz="24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es-ES" sz="2400" spc="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siendo responsabilidad del</a:t>
            </a:r>
            <a:r>
              <a:rPr lang="es-ES" sz="2400" spc="5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Minis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erio</a:t>
            </a:r>
            <a:r>
              <a:rPr lang="es-ES" sz="2400" spc="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s-ES" sz="2400" spc="6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Salud</a:t>
            </a:r>
            <a:r>
              <a:rPr lang="es-ES" sz="2400" spc="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s-ES" sz="2400" spc="6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</a:t>
            </a:r>
            <a:r>
              <a:rPr lang="es-ES" sz="2400" spc="7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Nación</a:t>
            </a:r>
            <a:r>
              <a:rPr lang="es-ES" sz="2400" spc="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por</a:t>
            </a:r>
            <a:r>
              <a:rPr lang="es-ES" sz="2400" spc="6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delegac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ón</a:t>
            </a:r>
            <a:r>
              <a:rPr lang="es-ES" sz="2400" spc="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del</a:t>
            </a:r>
            <a:r>
              <a:rPr lang="es-ES" sz="2400" spc="5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Instituto Nacional</a:t>
            </a:r>
            <a:r>
              <a:rPr lang="es-ES" sz="2400" spc="-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s-ES" sz="24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Estadística</a:t>
            </a:r>
            <a:r>
              <a:rPr lang="es-ES" sz="2400" spc="-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 Censos</a:t>
            </a:r>
            <a:r>
              <a:rPr lang="es-ES" sz="24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(INDE</a:t>
            </a:r>
            <a:r>
              <a:rPr lang="es-ES" sz="24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).</a:t>
            </a: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300"/>
              </a:lnSpc>
              <a:spcBef>
                <a:spcPts val="45"/>
              </a:spcBef>
            </a:pPr>
            <a:r>
              <a:rPr lang="es-E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784860" marR="199390" algn="just">
              <a:spcAft>
                <a:spcPts val="0"/>
              </a:spcAft>
            </a:pP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</a:t>
            </a:r>
            <a:r>
              <a:rPr lang="es-ES" sz="2400" spc="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Dirección</a:t>
            </a:r>
            <a:r>
              <a:rPr lang="es-ES" sz="24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s-ES" sz="2400" spc="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Estadíst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ic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</a:t>
            </a:r>
            <a:r>
              <a:rPr lang="es-ES" sz="24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s-ES" sz="2400" spc="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Información</a:t>
            </a:r>
            <a:r>
              <a:rPr lang="es-ES" sz="24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s-ES" sz="2400" spc="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Salud</a:t>
            </a:r>
            <a:r>
              <a:rPr lang="es-ES" sz="24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(DEI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es-ES" sz="24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es-ES" sz="24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del</a:t>
            </a:r>
            <a:r>
              <a:rPr lang="es-ES" sz="2400" spc="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nisterio</a:t>
            </a:r>
            <a:r>
              <a:rPr lang="es-ES" sz="24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s-ES" sz="2400" spc="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Salud de</a:t>
            </a:r>
            <a:r>
              <a:rPr lang="es-ES" sz="2400" spc="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</a:t>
            </a:r>
            <a:r>
              <a:rPr lang="es-ES" sz="2400" spc="5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</a:t>
            </a:r>
            <a:r>
              <a:rPr lang="es-ES" sz="24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ción,</a:t>
            </a:r>
            <a:r>
              <a:rPr lang="es-ES" sz="2400" spc="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responsable</a:t>
            </a:r>
            <a:r>
              <a:rPr lang="es-ES" sz="2400" spc="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s-ES" sz="2400" spc="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</a:t>
            </a:r>
            <a:r>
              <a:rPr lang="es-ES" sz="2400" spc="6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coordinación del</a:t>
            </a:r>
            <a:r>
              <a:rPr lang="es-ES" sz="2400" spc="5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SES</a:t>
            </a:r>
            <a:r>
              <a:rPr lang="es-ES" sz="2400" spc="5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</a:t>
            </a:r>
            <a:r>
              <a:rPr lang="es-ES" sz="2400" spc="6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s-ES" sz="2400" spc="5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</a:t>
            </a:r>
            <a:r>
              <a:rPr lang="es-ES" sz="2400" spc="5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nt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alización 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s-ES" sz="2400" spc="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los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datos,</a:t>
            </a:r>
            <a:r>
              <a:rPr lang="es-ES" sz="2400" spc="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prop</a:t>
            </a:r>
            <a:r>
              <a:rPr lang="es-ES" sz="24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rciona normas</a:t>
            </a:r>
            <a:r>
              <a:rPr lang="es-ES" sz="2400" spc="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uniformes</a:t>
            </a:r>
            <a:r>
              <a:rPr lang="es-ES" sz="2400" spc="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s-ES" sz="2400" spc="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recol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cci</a:t>
            </a:r>
            <a:r>
              <a:rPr lang="es-ES" sz="24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ó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n,</a:t>
            </a:r>
            <a:r>
              <a:rPr lang="es-ES" sz="24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elaboración y</a:t>
            </a:r>
            <a:r>
              <a:rPr lang="es-ES" sz="2400" spc="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análisis</a:t>
            </a:r>
            <a:r>
              <a:rPr lang="es-ES" sz="2400" spc="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s-ES" sz="2400" spc="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 información estadística,</a:t>
            </a:r>
            <a:r>
              <a:rPr lang="es-ES" sz="24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ntre</a:t>
            </a:r>
            <a:r>
              <a:rPr lang="es-ES" sz="2400" spc="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las</a:t>
            </a:r>
            <a:r>
              <a:rPr lang="es-ES" sz="2400" spc="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cual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es-ES" sz="2400" spc="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s-ES" sz="2400" spc="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encuent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</a:t>
            </a:r>
            <a:r>
              <a:rPr lang="es-ES" sz="24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las</a:t>
            </a:r>
            <a:r>
              <a:rPr lang="es-ES" sz="2400" spc="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correspondientes</a:t>
            </a:r>
            <a:r>
              <a:rPr lang="es-ES" sz="24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s-ES" sz="2400" spc="5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los hechos</a:t>
            </a:r>
            <a:r>
              <a:rPr lang="es-ES" sz="2400" spc="2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vitales,</a:t>
            </a:r>
            <a:r>
              <a:rPr lang="es-ES" sz="2400" spc="2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basadas</a:t>
            </a:r>
            <a:r>
              <a:rPr lang="es-ES" sz="2400" spc="2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</a:t>
            </a:r>
            <a:r>
              <a:rPr lang="es-ES" sz="2400" spc="2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los  princi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ios</a:t>
            </a:r>
            <a:r>
              <a:rPr lang="es-ES" sz="2400" spc="2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 </a:t>
            </a:r>
            <a:r>
              <a:rPr lang="es-ES" sz="24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recomendaciones</a:t>
            </a:r>
            <a:r>
              <a:rPr lang="es-ES" sz="2400" spc="18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  la 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Oficina</a:t>
            </a:r>
            <a:r>
              <a:rPr lang="es-ES" sz="2400" spc="2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 Estadíst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</a:t>
            </a:r>
            <a:r>
              <a:rPr lang="es-ES" sz="2400" spc="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s-ES" sz="2400" spc="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Naciones</a:t>
            </a:r>
            <a:r>
              <a:rPr lang="es-ES" sz="2400" spc="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Unidas</a:t>
            </a:r>
            <a:r>
              <a:rPr lang="es-ES" sz="2400" spc="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</a:t>
            </a:r>
            <a:r>
              <a:rPr lang="es-ES" sz="2400" spc="6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s-ES" sz="2400" spc="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</a:t>
            </a:r>
            <a:r>
              <a:rPr lang="es-ES" sz="2400" spc="5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Organizaci</a:t>
            </a:r>
            <a:r>
              <a:rPr lang="es-ES" sz="24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ó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 M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ndial</a:t>
            </a:r>
            <a:r>
              <a:rPr lang="es-ES" sz="2400" spc="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s-ES" sz="2400" spc="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</a:t>
            </a:r>
            <a:r>
              <a:rPr lang="es-ES" sz="2400" spc="5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Salud,</a:t>
            </a:r>
            <a:r>
              <a:rPr lang="es-ES" sz="2400" spc="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</a:t>
            </a:r>
            <a:r>
              <a:rPr lang="es-ES" sz="2400" spc="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que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contri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uye</a:t>
            </a:r>
            <a:r>
              <a:rPr lang="es-ES" sz="2400" spc="-5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s-ES" sz="24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homogene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dad</a:t>
            </a:r>
            <a:r>
              <a:rPr lang="es-ES" sz="2400" spc="-7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 compa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abilidad</a:t>
            </a:r>
            <a:r>
              <a:rPr lang="es-ES" sz="2400" spc="-7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s-ES" sz="24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</a:t>
            </a:r>
            <a:r>
              <a:rPr lang="es-ES" sz="24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es-ES" sz="24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datos.</a:t>
            </a: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4040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4879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489F8A7-06F6-4BF4-8CA8-3A443F24197F}"/>
              </a:ext>
            </a:extLst>
          </p:cNvPr>
          <p:cNvSpPr txBox="1"/>
          <p:nvPr/>
        </p:nvSpPr>
        <p:spPr>
          <a:xfrm>
            <a:off x="523461" y="1095633"/>
            <a:ext cx="11145078" cy="5415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marR="124460" algn="just">
              <a:lnSpc>
                <a:spcPct val="121000"/>
              </a:lnSpc>
              <a:spcAft>
                <a:spcPts val="0"/>
              </a:spcAft>
            </a:pP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nt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és</a:t>
            </a:r>
            <a:r>
              <a:rPr lang="es-E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 e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te</a:t>
            </a:r>
            <a:r>
              <a:rPr lang="es-E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ter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-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 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j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orar</a:t>
            </a:r>
            <a:r>
              <a:rPr lang="es-E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tu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ó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ud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 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j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er y</a:t>
            </a:r>
            <a:r>
              <a:rPr lang="es-ES" sz="2400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os n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ñ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 e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x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pre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 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ú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es</a:t>
            </a:r>
            <a:r>
              <a:rPr lang="es-ES" sz="2400" spc="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cc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</a:t>
            </a:r>
            <a:r>
              <a:rPr lang="es-ES" sz="2400" spc="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tre</a:t>
            </a:r>
            <a:r>
              <a:rPr lang="es-ES" sz="2400" spc="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spc="6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q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5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6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nt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n: </a:t>
            </a:r>
            <a:r>
              <a:rPr lang="es-ES" sz="2400" spc="9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</a:t>
            </a:r>
            <a:r>
              <a:rPr lang="es-ES" sz="2400" spc="5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</a:t>
            </a:r>
            <a:r>
              <a:rPr lang="es-ES" sz="2400" spc="5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6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os</a:t>
            </a:r>
            <a:r>
              <a:rPr lang="es-ES" sz="2400" spc="6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er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vi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os</a:t>
            </a:r>
            <a:r>
              <a:rPr lang="es-ES" sz="2400" spc="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sz="2400" spc="5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at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ón</a:t>
            </a:r>
            <a:r>
              <a:rPr lang="es-ES" sz="2400" spc="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6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 de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da</a:t>
            </a:r>
            <a:r>
              <a:rPr lang="es-E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ó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n,</a:t>
            </a:r>
            <a:r>
              <a:rPr lang="es-ES" sz="2400" spc="-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j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</a:t>
            </a:r>
            <a:r>
              <a:rPr lang="es-E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</a:t>
            </a:r>
            <a:r>
              <a:rPr lang="es-E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ad</a:t>
            </a:r>
            <a:r>
              <a:rPr lang="es-E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</a:t>
            </a:r>
            <a:r>
              <a:rPr lang="es-E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</a:t>
            </a:r>
            <a:r>
              <a:rPr lang="es-E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j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orar</a:t>
            </a:r>
            <a:r>
              <a:rPr lang="es-E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 org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z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ón y</a:t>
            </a:r>
            <a:r>
              <a:rPr lang="es-ES" sz="2400" spc="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ad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os</a:t>
            </a:r>
            <a:r>
              <a:rPr lang="es-ES" sz="2400" spc="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er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os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at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ó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étr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es</a:t>
            </a:r>
            <a:r>
              <a:rPr lang="es-ES" sz="2400" spc="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</a:t>
            </a:r>
            <a:r>
              <a:rPr lang="es-ES" sz="2400" spc="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átr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</a:t>
            </a:r>
            <a:r>
              <a:rPr lang="es-E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</a:t>
            </a:r>
            <a:r>
              <a:rPr lang="es-ES" sz="24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ed  de 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at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ón</a:t>
            </a:r>
            <a:r>
              <a:rPr lang="es-ES" sz="2400" spc="27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</a:t>
            </a:r>
            <a:r>
              <a:rPr lang="es-ES" sz="2400" spc="26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z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</a:t>
            </a:r>
            <a:r>
              <a:rPr lang="es-ES" sz="2400" spc="25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li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s-ES" sz="2400" spc="2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 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os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q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ui</a:t>
            </a:r>
            <a:r>
              <a:rPr lang="es-ES" sz="24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tos</a:t>
            </a:r>
            <a:r>
              <a:rPr lang="es-ES" sz="2400" spc="26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ín</a:t>
            </a:r>
            <a:r>
              <a:rPr lang="es-E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spc="26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27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q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 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at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er</a:t>
            </a:r>
            <a:r>
              <a:rPr lang="es-ES" sz="2400" spc="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te 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s-ES" sz="2400" spc="6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es</a:t>
            </a:r>
            <a:r>
              <a:rPr lang="es-ES" sz="2400" spc="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li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sz="2400" spc="5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6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to,</a:t>
            </a:r>
            <a:r>
              <a:rPr lang="es-ES" sz="2400" spc="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z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</a:t>
            </a:r>
            <a:r>
              <a:rPr lang="es-ES" sz="2400" spc="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 e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ate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j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s-ES" sz="2400" spc="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í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es en</a:t>
            </a:r>
            <a:r>
              <a:rPr lang="es-ES" sz="2400" spc="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a,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f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ci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li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</a:t>
            </a:r>
            <a:r>
              <a:rPr lang="es-ES" sz="2400" spc="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art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ó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sz="2400" spc="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os d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nt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tores</a:t>
            </a:r>
            <a:r>
              <a:rPr lang="es-ES" sz="2400" spc="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</a:t>
            </a:r>
            <a:r>
              <a:rPr lang="es-ES" sz="2400" spc="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tores</a:t>
            </a:r>
            <a:r>
              <a:rPr lang="es-ES" sz="2400" spc="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cr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 en</a:t>
            </a:r>
            <a:r>
              <a:rPr lang="es-ES" sz="2400" spc="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te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ci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ó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sz="2400" spc="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ud</a:t>
            </a:r>
            <a:r>
              <a:rPr lang="es-ES" sz="2400" spc="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sz="2400" spc="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tra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ón</a:t>
            </a:r>
            <a:r>
              <a:rPr lang="es-ES" sz="2400" spc="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</a:t>
            </a:r>
            <a:r>
              <a:rPr lang="es-ES" sz="2400" spc="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z="2400" spc="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</a:t>
            </a:r>
            <a:r>
              <a:rPr lang="es-ES" sz="2400" spc="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 d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400" spc="-4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tru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tura</a:t>
            </a:r>
            <a:r>
              <a:rPr lang="es-ES" sz="2400" spc="-6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24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tar</a:t>
            </a:r>
            <a:r>
              <a:rPr lang="es-ES" sz="2400" spc="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2400" spc="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067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273E261-C938-4704-A692-89903268EBA9}"/>
              </a:ext>
            </a:extLst>
          </p:cNvPr>
          <p:cNvSpPr txBox="1"/>
          <p:nvPr/>
        </p:nvSpPr>
        <p:spPr>
          <a:xfrm>
            <a:off x="715617" y="839829"/>
            <a:ext cx="10760765" cy="5178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9870"/>
            <a:r>
              <a:rPr lang="es-ES" sz="2400" b="1" dirty="0">
                <a:solidFill>
                  <a:srgbClr val="07246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DEFINICI</a:t>
            </a:r>
            <a:r>
              <a:rPr lang="es-ES" sz="2400" b="1" spc="10" dirty="0">
                <a:solidFill>
                  <a:srgbClr val="07246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es-ES" sz="2400" b="1" dirty="0">
                <a:solidFill>
                  <a:srgbClr val="07246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NES,</a:t>
            </a:r>
            <a:r>
              <a:rPr lang="es-ES" sz="2400" b="1" spc="-70" dirty="0">
                <a:solidFill>
                  <a:srgbClr val="07246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b="1" dirty="0">
                <a:solidFill>
                  <a:srgbClr val="07246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es-ES" sz="2400" b="1" spc="10" dirty="0">
                <a:solidFill>
                  <a:srgbClr val="07246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es-ES" sz="2400" b="1" dirty="0">
                <a:solidFill>
                  <a:srgbClr val="07246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NCEPTOS</a:t>
            </a:r>
            <a:r>
              <a:rPr lang="es-ES" sz="2400" b="1" spc="-65" dirty="0">
                <a:solidFill>
                  <a:srgbClr val="07246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b="1" dirty="0">
                <a:solidFill>
                  <a:srgbClr val="07246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 INDICAD</a:t>
            </a:r>
            <a:r>
              <a:rPr lang="es-ES" sz="2400" b="1" spc="10" dirty="0">
                <a:solidFill>
                  <a:srgbClr val="07246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es-ES" sz="2400" b="1" dirty="0">
                <a:solidFill>
                  <a:srgbClr val="07246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RES</a:t>
            </a:r>
            <a:r>
              <a:rPr lang="es-ES" sz="2400" b="1" spc="255" dirty="0">
                <a:solidFill>
                  <a:srgbClr val="07246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b="1" dirty="0">
                <a:solidFill>
                  <a:srgbClr val="07246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UTILIZADOS</a:t>
            </a: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400"/>
              </a:lnSpc>
              <a:spcBef>
                <a:spcPts val="75"/>
              </a:spcBef>
            </a:pPr>
            <a:r>
              <a:rPr lang="es-E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229870"/>
            <a:r>
              <a:rPr lang="es-ES" sz="2400" b="1" dirty="0">
                <a:solidFill>
                  <a:srgbClr val="3364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Nacido vivo</a:t>
            </a: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200"/>
              </a:lnSpc>
              <a:spcBef>
                <a:spcPts val="20"/>
              </a:spcBef>
            </a:pPr>
            <a:r>
              <a:rPr lang="es-E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949325" marR="48260" indent="635" algn="just">
              <a:spcAft>
                <a:spcPts val="0"/>
              </a:spcAft>
            </a:pP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</a:t>
            </a:r>
            <a:r>
              <a:rPr lang="es-ES" sz="2400" spc="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</a:t>
            </a:r>
            <a:r>
              <a:rPr lang="es-ES" sz="2400" spc="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expulsión o</a:t>
            </a:r>
            <a:r>
              <a:rPr lang="es-ES" sz="2400" spc="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extr</a:t>
            </a:r>
            <a:r>
              <a:rPr lang="es-ES" sz="24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cci</a:t>
            </a:r>
            <a:r>
              <a:rPr lang="es-ES" sz="24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ó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 com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leta</a:t>
            </a:r>
            <a:r>
              <a:rPr lang="es-ES" sz="24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del</a:t>
            </a:r>
            <a:r>
              <a:rPr lang="es-ES" sz="2400" spc="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cue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</a:t>
            </a:r>
            <a:r>
              <a:rPr lang="es-ES" sz="2400" spc="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s-ES" sz="2400" spc="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</a:t>
            </a:r>
            <a:r>
              <a:rPr lang="es-ES" sz="2400" spc="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madre</a:t>
            </a:r>
            <a:r>
              <a:rPr lang="es-ES" sz="2400" spc="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cindi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ndo</a:t>
            </a:r>
            <a:r>
              <a:rPr lang="es-ES" sz="24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s-ES" sz="2400" spc="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duración</a:t>
            </a:r>
            <a:r>
              <a:rPr lang="es-ES" sz="2400" spc="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del</a:t>
            </a:r>
            <a:r>
              <a:rPr lang="es-ES" sz="2400" spc="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embarazo,</a:t>
            </a:r>
            <a:r>
              <a:rPr lang="es-ES" sz="2400" spc="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s-ES" sz="2400" spc="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</a:t>
            </a:r>
            <a:r>
              <a:rPr lang="es-ES" sz="2400" spc="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prod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cto</a:t>
            </a:r>
            <a:r>
              <a:rPr lang="es-ES" sz="2400" spc="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s-ES" sz="2400" spc="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</a:t>
            </a:r>
            <a:r>
              <a:rPr lang="es-ES" sz="2400" spc="5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es-ES" sz="24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nce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ción 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que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es-ES" sz="2400" spc="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después</a:t>
            </a:r>
            <a:r>
              <a:rPr lang="es-ES" sz="2400" spc="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s-ES" sz="2400" spc="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tal separación, </a:t>
            </a:r>
            <a:r>
              <a:rPr lang="es-ES" sz="2400" spc="16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respire</a:t>
            </a:r>
            <a:r>
              <a:rPr lang="es-ES" sz="2400" spc="7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es-ES" sz="2400" spc="10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manifieste</a:t>
            </a:r>
            <a:r>
              <a:rPr lang="es-ES" sz="2400" spc="6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cualquier</a:t>
            </a:r>
            <a:r>
              <a:rPr lang="es-ES" sz="2400" spc="6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otro</a:t>
            </a:r>
            <a:r>
              <a:rPr lang="es-ES" sz="2400" spc="9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signo</a:t>
            </a:r>
            <a:r>
              <a:rPr lang="es-ES" sz="2400" spc="8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s-ES" sz="2400" spc="9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vida,</a:t>
            </a:r>
            <a:r>
              <a:rPr lang="es-ES" sz="2400" spc="8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tal</a:t>
            </a:r>
            <a:r>
              <a:rPr lang="es-ES" sz="2400" spc="9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como</a:t>
            </a:r>
            <a:r>
              <a:rPr lang="es-ES" sz="2400" spc="8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</a:t>
            </a:r>
            <a:r>
              <a:rPr lang="es-ES" sz="2400" spc="9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latido del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corazón,</a:t>
            </a:r>
            <a:r>
              <a:rPr lang="es-ES" sz="24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pulsaciones</a:t>
            </a:r>
            <a:r>
              <a:rPr lang="es-ES" sz="24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del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cordón</a:t>
            </a:r>
            <a:r>
              <a:rPr lang="es-ES" sz="24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umbilical,</a:t>
            </a:r>
            <a:r>
              <a:rPr lang="es-ES" sz="24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es-ES" sz="2400" spc="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movimie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</a:t>
            </a:r>
            <a:r>
              <a:rPr lang="es-ES" sz="24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efectivo</a:t>
            </a:r>
            <a:r>
              <a:rPr lang="es-ES" sz="24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s-ES" sz="24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músc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los voluntarios, haya</a:t>
            </a:r>
            <a:r>
              <a:rPr lang="es-ES" sz="2400" spc="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es-ES" sz="2400" spc="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</a:t>
            </a:r>
            <a:r>
              <a:rPr lang="es-ES" sz="2400" spc="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ya</a:t>
            </a:r>
            <a:r>
              <a:rPr lang="es-ES" sz="2400" spc="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sido</a:t>
            </a:r>
            <a:r>
              <a:rPr lang="es-ES" sz="2400" spc="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cort</a:t>
            </a:r>
            <a:r>
              <a:rPr lang="es-ES" sz="24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</a:t>
            </a:r>
            <a:r>
              <a:rPr lang="es-ES" sz="2400" spc="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</a:t>
            </a:r>
            <a:r>
              <a:rPr lang="es-ES" sz="2400" spc="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cordón</a:t>
            </a:r>
            <a:r>
              <a:rPr lang="es-ES" sz="2400" spc="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umbil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cal</a:t>
            </a:r>
            <a:r>
              <a:rPr lang="es-ES" sz="2400" spc="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</a:t>
            </a:r>
            <a:r>
              <a:rPr lang="es-ES" sz="2400" spc="5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té</a:t>
            </a:r>
            <a:r>
              <a:rPr lang="es-ES" sz="2400" spc="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es-ES" sz="2400" spc="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</a:t>
            </a:r>
            <a:r>
              <a:rPr lang="es-ES" sz="2400" spc="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uni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s-ES" sz="2400" spc="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 place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ta;</a:t>
            </a:r>
            <a:r>
              <a:rPr lang="es-ES" sz="2400" spc="-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es-ES" sz="24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s-ES" sz="24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producto</a:t>
            </a:r>
            <a:r>
              <a:rPr lang="es-ES" sz="2400" spc="-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s-ES" sz="24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tal</a:t>
            </a:r>
            <a:r>
              <a:rPr lang="es-ES" sz="24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umbr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miento</a:t>
            </a:r>
            <a:r>
              <a:rPr lang="es-ES" sz="2400" spc="-6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s-ES" sz="24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es-ES" sz="24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nsidera</a:t>
            </a:r>
            <a:r>
              <a:rPr lang="es-ES" sz="2400" spc="-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naci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es-ES" sz="24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vivo.</a:t>
            </a: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200"/>
              </a:lnSpc>
              <a:spcBef>
                <a:spcPts val="25"/>
              </a:spcBef>
            </a:pPr>
            <a:r>
              <a:rPr lang="es-E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229870"/>
            <a:r>
              <a:rPr lang="es-ES" sz="2400" b="1" dirty="0">
                <a:solidFill>
                  <a:srgbClr val="3364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Nacidos Vivos Registra</a:t>
            </a:r>
            <a:r>
              <a:rPr lang="es-ES" sz="2400" b="1" spc="-5" dirty="0">
                <a:solidFill>
                  <a:srgbClr val="3364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es-ES" sz="2400" b="1" spc="5" dirty="0">
                <a:solidFill>
                  <a:srgbClr val="3364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es-ES" sz="2400" b="1" dirty="0">
                <a:solidFill>
                  <a:srgbClr val="3364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200"/>
              </a:lnSpc>
              <a:spcBef>
                <a:spcPts val="20"/>
              </a:spcBef>
            </a:pPr>
            <a:r>
              <a:rPr lang="es-E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949325" marR="48895" algn="just">
              <a:spcAft>
                <a:spcPts val="0"/>
              </a:spcAft>
            </a:pP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</a:t>
            </a:r>
            <a:r>
              <a:rPr lang="es-ES" sz="2400" spc="5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consider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</a:t>
            </a:r>
            <a:r>
              <a:rPr lang="es-ES" sz="2400" spc="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nacidos</a:t>
            </a:r>
            <a:r>
              <a:rPr lang="es-ES" sz="2400" spc="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</a:t>
            </a:r>
            <a:r>
              <a:rPr lang="es-ES" sz="24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es-ES" sz="2400" spc="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registrados</a:t>
            </a:r>
            <a:r>
              <a:rPr lang="es-ES" sz="2400" spc="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s-ES" sz="2400" spc="6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los</a:t>
            </a:r>
            <a:r>
              <a:rPr lang="es-ES" sz="2400" spc="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ocurridos</a:t>
            </a:r>
            <a:r>
              <a:rPr lang="es-ES" sz="2400" spc="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es-ES" sz="2400" spc="5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</a:t>
            </a:r>
            <a:r>
              <a:rPr lang="es-ES" sz="2400" spc="5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año</a:t>
            </a:r>
            <a:r>
              <a:rPr lang="es-ES" sz="2400" spc="5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s-ES" sz="2400" spc="5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registro</a:t>
            </a:r>
            <a:r>
              <a:rPr lang="es-ES" sz="2400" spc="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</a:t>
            </a:r>
            <a:r>
              <a:rPr lang="es-ES" sz="2400" spc="6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 el</a:t>
            </a:r>
            <a:r>
              <a:rPr lang="es-ES" sz="24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año</a:t>
            </a:r>
            <a:r>
              <a:rPr lang="es-ES" sz="24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inmed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ato</a:t>
            </a:r>
            <a:r>
              <a:rPr lang="es-ES" sz="2400" spc="-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anterior.</a:t>
            </a: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999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5107AF7-D0AA-4DC1-AAAC-49DA2BB5AE3B}"/>
              </a:ext>
            </a:extLst>
          </p:cNvPr>
          <p:cNvSpPr txBox="1"/>
          <p:nvPr/>
        </p:nvSpPr>
        <p:spPr>
          <a:xfrm>
            <a:off x="834887" y="977891"/>
            <a:ext cx="10310191" cy="4754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9870"/>
            <a:r>
              <a:rPr lang="es-ES" sz="2400" b="1" dirty="0">
                <a:solidFill>
                  <a:srgbClr val="3364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Defunción</a:t>
            </a: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200"/>
              </a:lnSpc>
              <a:spcBef>
                <a:spcPts val="25"/>
              </a:spcBef>
            </a:pPr>
            <a:r>
              <a:rPr lang="es-E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949960" marR="48260" algn="just">
              <a:spcAft>
                <a:spcPts val="0"/>
              </a:spcAft>
            </a:pP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 </a:t>
            </a:r>
            <a:r>
              <a:rPr lang="es-ES" sz="2400" spc="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 </a:t>
            </a:r>
            <a:r>
              <a:rPr lang="es-ES" sz="2400" spc="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desaparición</a:t>
            </a:r>
            <a:r>
              <a:rPr lang="es-ES" sz="2400" spc="2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perm</a:t>
            </a:r>
            <a:r>
              <a:rPr lang="es-ES" sz="24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nente</a:t>
            </a:r>
            <a:r>
              <a:rPr lang="es-ES" sz="2400" spc="2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 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</a:t>
            </a:r>
            <a:r>
              <a:rPr lang="es-ES" sz="24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  signo  de </a:t>
            </a:r>
            <a:r>
              <a:rPr lang="es-ES" sz="24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vida,  cual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uiera</a:t>
            </a:r>
            <a:r>
              <a:rPr lang="es-ES" sz="2400" spc="2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que  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</a:t>
            </a:r>
            <a:r>
              <a:rPr lang="es-ES" sz="24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 tiempo</a:t>
            </a:r>
            <a:r>
              <a:rPr lang="es-ES" sz="2400" spc="2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transcurrido</a:t>
            </a:r>
            <a:r>
              <a:rPr lang="es-ES" sz="2400" spc="20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des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s-ES" sz="2400" spc="2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 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nac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nto</a:t>
            </a:r>
            <a:r>
              <a:rPr lang="es-ES" sz="2400" spc="2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</a:t>
            </a:r>
            <a:r>
              <a:rPr lang="es-ES" sz="2400" spc="2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vida  (cesación</a:t>
            </a:r>
            <a:r>
              <a:rPr lang="es-ES" sz="2400" spc="2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spc="5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pos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t‐natal</a:t>
            </a:r>
            <a:r>
              <a:rPr lang="es-ES" sz="2400" spc="2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 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las funciones</a:t>
            </a:r>
            <a:r>
              <a:rPr lang="es-ES" sz="2400" spc="-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vitales</a:t>
            </a:r>
            <a:r>
              <a:rPr lang="es-ES" sz="24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sin</a:t>
            </a:r>
            <a:r>
              <a:rPr lang="es-ES" sz="24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posi</a:t>
            </a:r>
            <a:r>
              <a:rPr lang="es-ES" sz="24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ilidad</a:t>
            </a:r>
            <a:r>
              <a:rPr lang="es-ES" sz="2400" spc="-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s-ES" sz="24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resucitar).</a:t>
            </a:r>
            <a:r>
              <a:rPr lang="es-ES" sz="2400" spc="-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</a:t>
            </a:r>
            <a:r>
              <a:rPr lang="es-ES" sz="24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tanto,</a:t>
            </a:r>
            <a:r>
              <a:rPr lang="es-ES" sz="24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esta</a:t>
            </a:r>
            <a:r>
              <a:rPr lang="es-ES" sz="24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definición</a:t>
            </a:r>
            <a:r>
              <a:rPr lang="es-ES" sz="2400" spc="-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exc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uye</a:t>
            </a:r>
            <a:r>
              <a:rPr lang="es-ES" sz="24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las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defu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ciones</a:t>
            </a:r>
            <a:r>
              <a:rPr lang="es-ES" sz="2400" spc="-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s.</a:t>
            </a: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200"/>
              </a:lnSpc>
              <a:spcBef>
                <a:spcPts val="25"/>
              </a:spcBef>
            </a:pPr>
            <a:r>
              <a:rPr lang="es-E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229870"/>
            <a:r>
              <a:rPr lang="es-ES" sz="2400" b="1" dirty="0">
                <a:solidFill>
                  <a:srgbClr val="3364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Muerte Materna</a:t>
            </a: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200"/>
              </a:lnSpc>
              <a:spcBef>
                <a:spcPts val="20"/>
              </a:spcBef>
            </a:pPr>
            <a:r>
              <a:rPr lang="es-E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948690" marR="48895" indent="1270" algn="just">
              <a:spcAft>
                <a:spcPts val="0"/>
              </a:spcAft>
            </a:pP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</a:t>
            </a:r>
            <a:r>
              <a:rPr lang="es-ES" sz="2400" spc="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</a:t>
            </a:r>
            <a:r>
              <a:rPr lang="es-ES" sz="2400" spc="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</a:t>
            </a:r>
            <a:r>
              <a:rPr lang="es-ES" sz="24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ón</a:t>
            </a:r>
            <a:r>
              <a:rPr lang="es-ES" sz="2400" spc="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s-ES" sz="2400" spc="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una</a:t>
            </a:r>
            <a:r>
              <a:rPr lang="es-ES" sz="2400" spc="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je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</a:t>
            </a:r>
            <a:r>
              <a:rPr lang="es-ES" sz="2400" spc="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ntras</a:t>
            </a:r>
            <a:r>
              <a:rPr lang="es-ES" sz="2400" spc="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está</a:t>
            </a:r>
            <a:r>
              <a:rPr lang="es-ES" sz="2400" spc="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mbarazada o</a:t>
            </a:r>
            <a:r>
              <a:rPr lang="es-ES" sz="2400" spc="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nt</a:t>
            </a:r>
            <a:r>
              <a:rPr lang="es-ES" sz="24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es-ES" sz="2400" spc="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s-ES" sz="2400" spc="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los</a:t>
            </a:r>
            <a:r>
              <a:rPr lang="es-ES" sz="2400" spc="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42</a:t>
            </a:r>
            <a:r>
              <a:rPr lang="es-ES" sz="2400" spc="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días siguientes</a:t>
            </a:r>
            <a:r>
              <a:rPr lang="es-ES" sz="24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s-ES" sz="24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term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naci</a:t>
            </a:r>
            <a:r>
              <a:rPr lang="es-ES" sz="24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ó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</a:t>
            </a:r>
            <a:r>
              <a:rPr lang="es-ES" sz="2400" spc="-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del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embarazo,</a:t>
            </a:r>
            <a:r>
              <a:rPr lang="es-ES" sz="24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ind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pend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ent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s-ES" sz="2400" spc="-6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ci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ó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</a:t>
            </a:r>
            <a:r>
              <a:rPr lang="es-ES" sz="24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</a:t>
            </a:r>
            <a:r>
              <a:rPr lang="es-ES" sz="24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sitio</a:t>
            </a:r>
            <a:r>
              <a:rPr lang="es-ES" sz="2400" spc="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del</a:t>
            </a:r>
            <a:r>
              <a:rPr lang="es-ES" sz="2400" spc="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embarazo,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debi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es-ES" sz="2400" spc="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s-ES" sz="2400" spc="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cualquier</a:t>
            </a:r>
            <a:r>
              <a:rPr lang="es-ES" sz="2400" spc="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causa</a:t>
            </a:r>
            <a:r>
              <a:rPr lang="es-ES" sz="2400" spc="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relac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onada con</a:t>
            </a:r>
            <a:r>
              <a:rPr lang="es-ES" sz="2400" spc="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es-ES" sz="2400" spc="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agravada</a:t>
            </a:r>
            <a:r>
              <a:rPr lang="es-ES" sz="24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por</a:t>
            </a:r>
            <a:r>
              <a:rPr lang="es-ES" sz="2400" spc="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 embarazo</a:t>
            </a:r>
            <a:r>
              <a:rPr lang="es-ES" sz="2400" spc="-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smo</a:t>
            </a:r>
            <a:r>
              <a:rPr lang="es-ES" sz="24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es-ES" sz="24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</a:t>
            </a:r>
            <a:r>
              <a:rPr lang="es-ES" sz="24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atención</a:t>
            </a:r>
            <a:r>
              <a:rPr lang="es-ES" sz="2400" spc="-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pero</a:t>
            </a:r>
            <a:r>
              <a:rPr lang="es-ES" sz="24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es-ES" sz="24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por</a:t>
            </a:r>
            <a:r>
              <a:rPr lang="es-ES" sz="24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causas</a:t>
            </a:r>
            <a:r>
              <a:rPr lang="es-ES" sz="24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accid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ntales</a:t>
            </a:r>
            <a:r>
              <a:rPr lang="es-ES" sz="2400" spc="-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incidental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s.</a:t>
            </a: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r>
              <a:rPr lang="es-E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73207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6187A9D-EE60-4561-9F61-4F92621DD436}"/>
              </a:ext>
            </a:extLst>
          </p:cNvPr>
          <p:cNvSpPr txBox="1"/>
          <p:nvPr/>
        </p:nvSpPr>
        <p:spPr>
          <a:xfrm>
            <a:off x="887895" y="795130"/>
            <a:ext cx="10787269" cy="4975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4770">
              <a:spcBef>
                <a:spcPts val="35"/>
              </a:spcBef>
              <a:spcAft>
                <a:spcPts val="0"/>
              </a:spcAft>
            </a:pPr>
            <a:r>
              <a:rPr lang="es-ES" sz="2400" b="1" dirty="0">
                <a:solidFill>
                  <a:srgbClr val="3364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Lugar de Residencia Habitual</a:t>
            </a: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200"/>
              </a:lnSpc>
              <a:spcBef>
                <a:spcPts val="20"/>
              </a:spcBef>
            </a:pPr>
            <a:r>
              <a:rPr lang="es-E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784225" marR="201930" indent="635" algn="just">
              <a:spcAft>
                <a:spcPts val="0"/>
              </a:spcAft>
            </a:pP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</a:t>
            </a:r>
            <a:r>
              <a:rPr lang="es-ES" sz="24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localización</a:t>
            </a:r>
            <a:r>
              <a:rPr lang="es-ES" sz="2400" spc="-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geográfica</a:t>
            </a:r>
            <a:r>
              <a:rPr lang="es-ES" sz="24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es-ES" sz="2400" spc="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dirección</a:t>
            </a:r>
            <a:r>
              <a:rPr lang="es-ES" sz="24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donde</a:t>
            </a:r>
            <a:r>
              <a:rPr lang="es-ES" sz="24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reside</a:t>
            </a:r>
            <a:r>
              <a:rPr lang="es-ES" sz="24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habitua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nt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s-ES" sz="2400" spc="-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persona</a:t>
            </a:r>
            <a:r>
              <a:rPr lang="es-ES" sz="24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 que</a:t>
            </a:r>
            <a:r>
              <a:rPr lang="es-ES" sz="24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s-ES" sz="24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trat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300"/>
              </a:lnSpc>
              <a:spcBef>
                <a:spcPts val="40"/>
              </a:spcBef>
            </a:pPr>
            <a:r>
              <a:rPr lang="es-E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784225" marR="202565" algn="just">
              <a:spcAft>
                <a:spcPts val="0"/>
              </a:spcAft>
            </a:pP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Este</a:t>
            </a:r>
            <a:r>
              <a:rPr lang="es-ES" sz="2400" spc="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</a:t>
            </a:r>
            <a:r>
              <a:rPr lang="es-ES" sz="2400" spc="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sita</a:t>
            </a:r>
            <a:r>
              <a:rPr lang="es-ES" sz="24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ser</a:t>
            </a:r>
            <a:r>
              <a:rPr lang="es-ES" sz="2400" spc="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</a:t>
            </a:r>
            <a:r>
              <a:rPr lang="es-ES" sz="2400" spc="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smo</a:t>
            </a:r>
            <a:r>
              <a:rPr lang="es-ES" sz="2400" spc="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lugar</a:t>
            </a:r>
            <a:r>
              <a:rPr lang="es-ES" sz="2400" spc="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</a:t>
            </a:r>
            <a:r>
              <a:rPr lang="es-ES" sz="2400" spc="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que</a:t>
            </a:r>
            <a:r>
              <a:rPr lang="es-ES" sz="2400" spc="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aque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</a:t>
            </a:r>
            <a:r>
              <a:rPr lang="es-ES" sz="2400" spc="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persona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s-ES" sz="2400" spc="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ncontraba en</a:t>
            </a:r>
            <a:r>
              <a:rPr lang="es-ES" sz="2400" spc="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 mome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</a:t>
            </a:r>
            <a:r>
              <a:rPr lang="es-ES" sz="2400" spc="2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 </a:t>
            </a:r>
            <a:r>
              <a:rPr lang="es-ES" sz="24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que  ocurrió</a:t>
            </a:r>
            <a:r>
              <a:rPr lang="es-ES" sz="2400" spc="2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 </a:t>
            </a:r>
            <a:r>
              <a:rPr lang="es-ES" sz="24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cho</a:t>
            </a:r>
            <a:r>
              <a:rPr lang="es-ES" sz="2400" spc="2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 </a:t>
            </a:r>
            <a:r>
              <a:rPr lang="es-ES" sz="2400" spc="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 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residencia</a:t>
            </a:r>
            <a:r>
              <a:rPr lang="es-ES" sz="2400" spc="2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legal.</a:t>
            </a:r>
            <a:r>
              <a:rPr lang="es-ES" sz="2400" spc="2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</a:t>
            </a:r>
            <a:r>
              <a:rPr lang="es-ES" sz="24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</a:t>
            </a:r>
            <a:r>
              <a:rPr lang="es-ES" sz="24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 </a:t>
            </a:r>
            <a:r>
              <a:rPr lang="es-ES" sz="24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efectos</a:t>
            </a:r>
            <a:r>
              <a:rPr lang="es-ES" sz="2400" spc="2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 </a:t>
            </a:r>
            <a:r>
              <a:rPr lang="es-ES" sz="24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 tabulación,</a:t>
            </a:r>
            <a:r>
              <a:rPr lang="es-ES" sz="2400" spc="-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</a:t>
            </a:r>
            <a:r>
              <a:rPr lang="es-ES" sz="24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lugar</a:t>
            </a:r>
            <a:r>
              <a:rPr lang="es-ES" sz="24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s-ES" sz="24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res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dencia</a:t>
            </a:r>
            <a:r>
              <a:rPr lang="es-ES" sz="2400" spc="-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</a:t>
            </a:r>
            <a:r>
              <a:rPr lang="es-ES" sz="24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dete</a:t>
            </a:r>
            <a:r>
              <a:rPr lang="es-ES" sz="24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minarse</a:t>
            </a:r>
            <a:r>
              <a:rPr lang="es-ES" sz="2400" spc="-6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s-ES" sz="24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</a:t>
            </a:r>
            <a:r>
              <a:rPr lang="es-ES" sz="24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sigui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s-ES" sz="24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manera:</a:t>
            </a: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300"/>
              </a:lnSpc>
              <a:spcBef>
                <a:spcPts val="40"/>
              </a:spcBef>
            </a:pPr>
            <a:r>
              <a:rPr lang="es-E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784225" marR="201930" algn="just">
              <a:lnSpc>
                <a:spcPts val="1300"/>
              </a:lnSpc>
              <a:spcAft>
                <a:spcPts val="0"/>
              </a:spcAft>
            </a:pP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‐</a:t>
            </a:r>
            <a:r>
              <a:rPr lang="es-ES" sz="2400" spc="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para</a:t>
            </a:r>
            <a:r>
              <a:rPr lang="es-ES" sz="24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cid</a:t>
            </a:r>
            <a:r>
              <a:rPr lang="es-ES" sz="24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 vivos: </a:t>
            </a:r>
            <a:r>
              <a:rPr lang="es-ES" sz="2400" spc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lug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 </a:t>
            </a:r>
            <a:r>
              <a:rPr lang="es-ES" sz="2400" spc="10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 </a:t>
            </a:r>
            <a:r>
              <a:rPr lang="es-ES" sz="2400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residencia </a:t>
            </a:r>
            <a:r>
              <a:rPr lang="es-ES" sz="2400" spc="9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 </a:t>
            </a:r>
            <a:r>
              <a:rPr lang="es-ES" sz="2400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 </a:t>
            </a:r>
            <a:r>
              <a:rPr lang="es-ES" sz="2400" spc="1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madre </a:t>
            </a:r>
            <a:r>
              <a:rPr lang="es-ES" sz="2400" spc="10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 </a:t>
            </a:r>
            <a:r>
              <a:rPr lang="es-ES" sz="2400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 </a:t>
            </a:r>
            <a:r>
              <a:rPr lang="es-ES" sz="2400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ento </a:t>
            </a:r>
            <a:r>
              <a:rPr lang="es-ES" sz="2400" spc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del alumbrami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</a:t>
            </a:r>
            <a:r>
              <a:rPr lang="es-ES" sz="2400" spc="-6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del</a:t>
            </a:r>
            <a:r>
              <a:rPr lang="es-ES" sz="24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nac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</a:t>
            </a:r>
            <a:r>
              <a:rPr lang="es-ES" sz="24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vivo;</a:t>
            </a: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83590" marR="202565" algn="just">
              <a:spcBef>
                <a:spcPts val="5"/>
              </a:spcBef>
              <a:spcAft>
                <a:spcPts val="0"/>
              </a:spcAft>
            </a:pP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‐</a:t>
            </a:r>
            <a:r>
              <a:rPr lang="es-ES" sz="2400" spc="5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para </a:t>
            </a:r>
            <a:r>
              <a:rPr lang="es-ES" sz="2400" spc="10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def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ciones: 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</a:t>
            </a:r>
            <a:r>
              <a:rPr lang="es-ES" sz="2400" spc="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las </a:t>
            </a:r>
            <a:r>
              <a:rPr lang="es-ES" sz="2400" spc="1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 </a:t>
            </a:r>
            <a:r>
              <a:rPr lang="es-ES" sz="2400" spc="1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menor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 </a:t>
            </a:r>
            <a:r>
              <a:rPr lang="es-ES" sz="2400" spc="8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 </a:t>
            </a:r>
            <a:r>
              <a:rPr lang="es-ES" sz="2400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 </a:t>
            </a:r>
            <a:r>
              <a:rPr lang="es-ES" sz="2400" spc="1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año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 </a:t>
            </a:r>
            <a:r>
              <a:rPr lang="es-ES" sz="2400" spc="16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lugar </a:t>
            </a:r>
            <a:r>
              <a:rPr lang="es-ES" sz="2400" spc="10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s-ES" sz="2400" spc="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residencia</a:t>
            </a:r>
            <a:r>
              <a:rPr lang="es-ES" sz="2400" spc="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s-ES" sz="2400" spc="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 madre</a:t>
            </a:r>
            <a:r>
              <a:rPr lang="es-ES" sz="2400" spc="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es-ES" sz="2400" spc="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</a:t>
            </a:r>
            <a:r>
              <a:rPr lang="es-ES" sz="2400" spc="6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momento</a:t>
            </a:r>
            <a:r>
              <a:rPr lang="es-ES" sz="2400" spc="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s-ES" sz="2400" spc="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</a:t>
            </a:r>
            <a:r>
              <a:rPr lang="es-ES" sz="2400" spc="5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muerte  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del</a:t>
            </a:r>
            <a:r>
              <a:rPr lang="es-ES" sz="2400" spc="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niño</a:t>
            </a:r>
            <a:r>
              <a:rPr lang="es-ES" sz="2400" spc="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es-ES" sz="2400" spc="5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</a:t>
            </a:r>
            <a:r>
              <a:rPr lang="es-ES" sz="2400" spc="5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del</a:t>
            </a:r>
            <a:r>
              <a:rPr lang="es-ES" sz="2400" spc="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niño</a:t>
            </a:r>
            <a:r>
              <a:rPr lang="es-ES" sz="2400" spc="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s-ES" sz="2400" spc="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</a:t>
            </a:r>
            <a:r>
              <a:rPr lang="es-ES" sz="2400" spc="5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madre   ha muert</a:t>
            </a:r>
            <a:r>
              <a:rPr lang="es-ES" sz="24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);</a:t>
            </a:r>
            <a:r>
              <a:rPr lang="es-ES" sz="2400" spc="2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</a:t>
            </a:r>
            <a:r>
              <a:rPr lang="es-ES" sz="24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lugar</a:t>
            </a:r>
            <a:r>
              <a:rPr lang="es-ES" sz="24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s-ES" sz="24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esid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ncia</a:t>
            </a:r>
            <a:r>
              <a:rPr lang="es-ES" sz="2400" spc="-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del</a:t>
            </a:r>
            <a:r>
              <a:rPr lang="es-ES" sz="24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fall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cido</a:t>
            </a:r>
            <a:r>
              <a:rPr lang="es-ES" sz="2400" spc="-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</a:t>
            </a:r>
            <a:r>
              <a:rPr lang="es-ES" sz="24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morir</a:t>
            </a:r>
            <a:r>
              <a:rPr lang="es-ES" sz="24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para</a:t>
            </a:r>
            <a:r>
              <a:rPr lang="es-ES" sz="24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</a:t>
            </a:r>
            <a:r>
              <a:rPr lang="es-ES" sz="24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resto</a:t>
            </a:r>
            <a:r>
              <a:rPr lang="es-ES" sz="24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s-ES" sz="24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las</a:t>
            </a:r>
            <a:r>
              <a:rPr lang="es-ES" sz="24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edades.</a:t>
            </a: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786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2F6B526-BDB2-4353-8E12-124A18AB7A2E}"/>
              </a:ext>
            </a:extLst>
          </p:cNvPr>
          <p:cNvSpPr txBox="1"/>
          <p:nvPr/>
        </p:nvSpPr>
        <p:spPr>
          <a:xfrm>
            <a:off x="675861" y="258527"/>
            <a:ext cx="11118574" cy="5947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4770"/>
            <a:r>
              <a:rPr lang="es-ES" sz="2400" b="1" dirty="0">
                <a:solidFill>
                  <a:srgbClr val="3364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Mortalidad</a:t>
            </a:r>
            <a:r>
              <a:rPr lang="es-ES" sz="2400" b="1" spc="-5" dirty="0">
                <a:solidFill>
                  <a:srgbClr val="3364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b="1" dirty="0">
                <a:solidFill>
                  <a:srgbClr val="3364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Infant</a:t>
            </a:r>
            <a:r>
              <a:rPr lang="es-ES" sz="2400" b="1" spc="10" dirty="0">
                <a:solidFill>
                  <a:srgbClr val="3364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s-ES" sz="2400" b="1" dirty="0">
                <a:solidFill>
                  <a:srgbClr val="3364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</a:t>
            </a: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200"/>
              </a:lnSpc>
              <a:spcBef>
                <a:spcPts val="25"/>
              </a:spcBef>
            </a:pPr>
            <a:r>
              <a:rPr lang="es-E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784860" marR="201295" algn="just">
              <a:spcAft>
                <a:spcPts val="0"/>
              </a:spcAft>
            </a:pP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</a:t>
            </a:r>
            <a:r>
              <a:rPr lang="es-ES" sz="2400" spc="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mortalidad infantil</a:t>
            </a:r>
            <a:r>
              <a:rPr lang="es-ES" sz="2400" spc="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es-ES" sz="24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mpre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</a:t>
            </a:r>
            <a:r>
              <a:rPr lang="es-ES" sz="2400" spc="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mortalidad 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s-ES" sz="2400" spc="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menores</a:t>
            </a:r>
            <a:r>
              <a:rPr lang="es-ES" sz="2400" spc="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s-ES" sz="2400" spc="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</a:t>
            </a:r>
            <a:r>
              <a:rPr lang="es-ES" sz="2400" spc="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año.</a:t>
            </a:r>
            <a:r>
              <a:rPr lang="es-ES" sz="2400" spc="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</a:t>
            </a:r>
            <a:r>
              <a:rPr lang="es-ES" sz="2400" spc="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llama mortalidad</a:t>
            </a:r>
            <a:r>
              <a:rPr lang="es-ES" sz="24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neonatal</a:t>
            </a:r>
            <a:r>
              <a:rPr lang="es-ES" sz="24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s-ES" sz="2400" spc="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</a:t>
            </a:r>
            <a:r>
              <a:rPr lang="es-ES" sz="2400" spc="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ocurrida 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</a:t>
            </a:r>
            <a:r>
              <a:rPr lang="es-ES" sz="2400" spc="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</a:t>
            </a:r>
            <a:r>
              <a:rPr lang="es-ES" sz="2400" spc="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transcurso</a:t>
            </a:r>
            <a:r>
              <a:rPr lang="es-ES" sz="24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s-ES" sz="2400" spc="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los</a:t>
            </a:r>
            <a:r>
              <a:rPr lang="es-ES" sz="2400" spc="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primeros</a:t>
            </a:r>
            <a:r>
              <a:rPr lang="es-ES" sz="24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27</a:t>
            </a:r>
            <a:r>
              <a:rPr lang="es-ES" sz="2400" spc="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días</a:t>
            </a:r>
            <a:r>
              <a:rPr lang="es-ES" sz="2400" spc="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s-ES" sz="2400" spc="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vida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 </a:t>
            </a:r>
            <a:r>
              <a:rPr lang="es-ES" sz="2400" spc="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 </a:t>
            </a:r>
            <a:r>
              <a:rPr lang="es-ES" sz="2400" spc="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expresión 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mortalidad  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pos</a:t>
            </a:r>
            <a:r>
              <a:rPr lang="es-ES" sz="2400" spc="-5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‐neonatal</a:t>
            </a:r>
            <a:r>
              <a:rPr lang="es-ES" sz="2400" spc="2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designa </a:t>
            </a:r>
            <a:r>
              <a:rPr lang="es-ES" sz="2400" spc="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 </a:t>
            </a:r>
            <a:r>
              <a:rPr lang="es-ES" sz="2400" spc="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ocurrida </a:t>
            </a:r>
            <a:r>
              <a:rPr lang="es-ES" sz="2400" spc="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desde </a:t>
            </a:r>
            <a:r>
              <a:rPr lang="es-ES" sz="2400" spc="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 </a:t>
            </a:r>
            <a:r>
              <a:rPr lang="es-ES" sz="2400" spc="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fin </a:t>
            </a:r>
            <a:r>
              <a:rPr lang="es-ES" sz="2400" spc="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del período</a:t>
            </a:r>
            <a:r>
              <a:rPr lang="es-ES" sz="2400" spc="-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neonatal</a:t>
            </a:r>
            <a:r>
              <a:rPr lang="es-ES" sz="2400" spc="-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hasta</a:t>
            </a:r>
            <a:r>
              <a:rPr lang="es-ES" sz="24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</a:t>
            </a:r>
            <a:r>
              <a:rPr lang="es-ES" sz="24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edad</a:t>
            </a:r>
            <a:r>
              <a:rPr lang="es-ES" sz="24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s-ES" sz="24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</a:t>
            </a:r>
            <a:r>
              <a:rPr lang="es-ES" sz="24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ñ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o.</a:t>
            </a: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300"/>
              </a:lnSpc>
              <a:spcBef>
                <a:spcPts val="45"/>
              </a:spcBef>
            </a:pPr>
            <a:r>
              <a:rPr lang="es-E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784225" marR="202565" indent="1270" algn="just">
              <a:spcAft>
                <a:spcPts val="0"/>
              </a:spcAft>
            </a:pP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Exist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</a:t>
            </a:r>
            <a:r>
              <a:rPr lang="es-ES" sz="24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</a:t>
            </a:r>
            <a:r>
              <a:rPr lang="es-ES" sz="2400" spc="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es-ES" sz="24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njunto</a:t>
            </a:r>
            <a:r>
              <a:rPr lang="es-ES" sz="24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s-ES" sz="2400" spc="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ctores</a:t>
            </a:r>
            <a:r>
              <a:rPr lang="es-ES" sz="2400" spc="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que</a:t>
            </a:r>
            <a:r>
              <a:rPr lang="es-ES" sz="2400" spc="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inf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uyen</a:t>
            </a:r>
            <a:r>
              <a:rPr lang="es-ES" sz="24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</a:t>
            </a:r>
            <a:r>
              <a:rPr lang="es-ES" sz="2400" spc="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s-ES" sz="24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minan el</a:t>
            </a:r>
            <a:r>
              <a:rPr lang="es-ES" sz="2400" spc="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nivel</a:t>
            </a:r>
            <a:r>
              <a:rPr lang="es-ES" sz="2400" spc="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s-ES" sz="2400" spc="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</a:t>
            </a:r>
            <a:r>
              <a:rPr lang="es-ES" sz="2400" spc="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</a:t>
            </a:r>
            <a:r>
              <a:rPr lang="es-ES" sz="24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ma: biológicos,</a:t>
            </a:r>
            <a:r>
              <a:rPr lang="es-ES" sz="24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demográficos,</a:t>
            </a:r>
            <a:r>
              <a:rPr lang="es-ES" sz="2400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soci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‐económicos,</a:t>
            </a:r>
            <a:r>
              <a:rPr lang="es-ES" sz="2400" spc="-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tu</a:t>
            </a:r>
            <a:r>
              <a:rPr lang="es-ES" sz="24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ales, </a:t>
            </a:r>
            <a:r>
              <a:rPr lang="es-ES" sz="2400" spc="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ambientales,</a:t>
            </a:r>
            <a:r>
              <a:rPr lang="es-ES" sz="24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s-ES" sz="2400" spc="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atenci</a:t>
            </a:r>
            <a:r>
              <a:rPr lang="es-ES" sz="24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ó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 de</a:t>
            </a:r>
            <a:r>
              <a:rPr lang="es-ES" sz="24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</a:t>
            </a:r>
            <a:r>
              <a:rPr lang="es-ES" sz="24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salud</a:t>
            </a:r>
            <a:r>
              <a:rPr lang="es-ES" sz="24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 geográficos.</a:t>
            </a: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300"/>
              </a:lnSpc>
              <a:spcBef>
                <a:spcPts val="45"/>
              </a:spcBef>
            </a:pPr>
            <a:r>
              <a:rPr lang="es-E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783590" marR="200660" indent="635" algn="just">
              <a:spcAft>
                <a:spcPts val="0"/>
              </a:spcAft>
            </a:pP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</a:t>
            </a:r>
            <a:r>
              <a:rPr lang="es-ES" sz="2400" spc="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influencia</a:t>
            </a:r>
            <a:r>
              <a:rPr lang="es-ES" sz="24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s-ES" sz="2400" spc="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estos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factores</a:t>
            </a:r>
            <a:r>
              <a:rPr lang="es-ES" sz="24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difiere</a:t>
            </a:r>
            <a:r>
              <a:rPr lang="es-ES" sz="24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según la</a:t>
            </a:r>
            <a:r>
              <a:rPr lang="es-ES" sz="2400" spc="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ed</a:t>
            </a:r>
            <a:r>
              <a:rPr lang="es-ES" sz="24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s-ES" sz="2400" spc="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los</a:t>
            </a:r>
            <a:r>
              <a:rPr lang="es-ES" sz="2400" spc="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menores</a:t>
            </a:r>
            <a:r>
              <a:rPr lang="es-ES" sz="24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s-ES" sz="2400" spc="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</a:t>
            </a:r>
            <a:r>
              <a:rPr lang="es-ES" sz="2400" spc="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año.</a:t>
            </a:r>
            <a:r>
              <a:rPr lang="es-ES" sz="24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</a:t>
            </a:r>
            <a:r>
              <a:rPr lang="es-ES" sz="2400" spc="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mortalidad neonatal</a:t>
            </a:r>
            <a:r>
              <a:rPr lang="es-ES" sz="24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prevalecen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aquéllos</a:t>
            </a:r>
            <a:r>
              <a:rPr lang="es-ES" sz="2400" spc="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vinculados con</a:t>
            </a:r>
            <a:r>
              <a:rPr lang="es-ES" sz="2400" spc="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las</a:t>
            </a:r>
            <a:r>
              <a:rPr lang="es-ES" sz="2400" spc="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condiciones congén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tas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como</a:t>
            </a:r>
            <a:r>
              <a:rPr lang="es-ES" sz="2400" spc="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   la</a:t>
            </a:r>
            <a:r>
              <a:rPr lang="es-ES" sz="2400" spc="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atención</a:t>
            </a:r>
            <a:r>
              <a:rPr lang="es-ES" sz="24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s-ES" sz="2400" spc="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</a:t>
            </a:r>
            <a:r>
              <a:rPr lang="es-ES" sz="2400" spc="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salud</a:t>
            </a:r>
            <a:r>
              <a:rPr lang="es-ES" sz="2400" spc="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(sa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ud</a:t>
            </a:r>
            <a:r>
              <a:rPr lang="es-ES" sz="2400" spc="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s-ES" sz="2400" spc="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</a:t>
            </a:r>
            <a:r>
              <a:rPr lang="es-ES" sz="2400" spc="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</a:t>
            </a:r>
            <a:r>
              <a:rPr lang="es-ES" sz="24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dre,</a:t>
            </a:r>
            <a:r>
              <a:rPr lang="es-ES" sz="2400" spc="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control</a:t>
            </a:r>
            <a:r>
              <a:rPr lang="es-ES" sz="2400" spc="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del embarazo, atención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del</a:t>
            </a:r>
            <a:r>
              <a:rPr lang="es-ES" sz="2400" spc="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</a:t>
            </a:r>
            <a:r>
              <a:rPr lang="es-ES" sz="24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rto</a:t>
            </a:r>
            <a:r>
              <a:rPr lang="es-ES" sz="2400" spc="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</a:t>
            </a:r>
            <a:r>
              <a:rPr lang="es-ES" sz="2400" spc="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del</a:t>
            </a:r>
            <a:r>
              <a:rPr lang="es-ES" sz="2400" spc="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niño</a:t>
            </a:r>
            <a:r>
              <a:rPr lang="es-ES" sz="2400" spc="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durante</a:t>
            </a:r>
            <a:r>
              <a:rPr lang="es-ES" sz="24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los</a:t>
            </a:r>
            <a:r>
              <a:rPr lang="es-ES" sz="2400" spc="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primeros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días</a:t>
            </a:r>
            <a:r>
              <a:rPr lang="es-ES" sz="2400" spc="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s-ES" sz="2400" spc="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vida).</a:t>
            </a:r>
            <a:r>
              <a:rPr lang="es-ES" sz="2400" spc="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es-ES" sz="2400" spc="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 mortalidad</a:t>
            </a:r>
            <a:r>
              <a:rPr lang="es-ES" sz="24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spc="5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pos</a:t>
            </a:r>
            <a:r>
              <a:rPr lang="es-E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t‐neonatal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tienen</a:t>
            </a:r>
            <a:r>
              <a:rPr lang="es-ES" sz="2400" spc="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</a:t>
            </a:r>
            <a:r>
              <a:rPr lang="es-ES" sz="24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</a:t>
            </a:r>
            <a:r>
              <a:rPr lang="es-ES" sz="2400" spc="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impacto</a:t>
            </a:r>
            <a:r>
              <a:rPr lang="es-ES" sz="2400" spc="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es-ES" sz="2400" spc="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condiciones</a:t>
            </a:r>
            <a:r>
              <a:rPr lang="es-ES" sz="24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ambientales</a:t>
            </a:r>
            <a:r>
              <a:rPr lang="es-ES" sz="2400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 soci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‐económicas</a:t>
            </a:r>
            <a:r>
              <a:rPr lang="es-ES" sz="2400" spc="-8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sobre</a:t>
            </a:r>
            <a:r>
              <a:rPr lang="es-ES" sz="24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s-ES" sz="24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salud</a:t>
            </a:r>
            <a:r>
              <a:rPr lang="es-ES" sz="24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</a:t>
            </a:r>
            <a:r>
              <a:rPr lang="es-ES" sz="24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</a:t>
            </a:r>
            <a:r>
              <a:rPr lang="es-ES" sz="24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ño.</a:t>
            </a: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300"/>
              </a:lnSpc>
              <a:spcBef>
                <a:spcPts val="40"/>
              </a:spcBef>
            </a:pPr>
            <a:r>
              <a:rPr lang="es-E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77419100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1026</TotalTime>
  <Words>2596</Words>
  <Application>Microsoft Office PowerPoint</Application>
  <PresentationFormat>Panorámica</PresentationFormat>
  <Paragraphs>142</Paragraphs>
  <Slides>40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5" baseType="lpstr">
      <vt:lpstr>Arial</vt:lpstr>
      <vt:lpstr>Calibri</vt:lpstr>
      <vt:lpstr>Times New Roman</vt:lpstr>
      <vt:lpstr>Tw Cen MT</vt:lpstr>
      <vt:lpstr>Gota</vt:lpstr>
      <vt:lpstr>   ENFERMERIA MATERNO INFANTIL Cod. 5214</vt:lpstr>
      <vt:lpstr>Unidad 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Bien, después de tantos datos que representan la situación de la salud materno infantil en nuestro país, trataremos ahora, las diferentes políticas que se están implementando para mejorar estos datos y alcanzar los datos ODM, Obetivos Del Milenio….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ENFERMERIA MATERNO INFANTIL Cod. 5214</dc:title>
  <dc:creator>Nancy</dc:creator>
  <cp:lastModifiedBy>Nancy</cp:lastModifiedBy>
  <cp:revision>39</cp:revision>
  <dcterms:created xsi:type="dcterms:W3CDTF">2020-08-16T21:01:29Z</dcterms:created>
  <dcterms:modified xsi:type="dcterms:W3CDTF">2020-08-17T14:08:22Z</dcterms:modified>
</cp:coreProperties>
</file>