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64" r:id="rId6"/>
    <p:sldId id="262" r:id="rId7"/>
    <p:sldId id="268" r:id="rId8"/>
    <p:sldId id="263" r:id="rId9"/>
    <p:sldId id="261" r:id="rId10"/>
    <p:sldId id="265" r:id="rId11"/>
    <p:sldId id="269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707CE-3EF9-4787-9AFD-A292AC181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87897"/>
            <a:ext cx="8689976" cy="2922102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r>
              <a:rPr lang="es-AR" dirty="0"/>
              <a:t>ENFERMERIA MATERNO INFANTIL</a:t>
            </a:r>
            <a:br>
              <a:rPr lang="es-AR" dirty="0"/>
            </a:br>
            <a:r>
              <a:rPr lang="es-AR" dirty="0"/>
              <a:t>Cod. 5214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5D001-840E-4A52-8DF7-BF3FAD97B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Universidad nacional de rio cuarto</a:t>
            </a:r>
          </a:p>
          <a:p>
            <a:r>
              <a:rPr lang="es-AR" dirty="0"/>
              <a:t>Facultad de ciencias humanas</a:t>
            </a:r>
          </a:p>
          <a:p>
            <a:r>
              <a:rPr lang="es-AR" dirty="0"/>
              <a:t> escuela de enfermería</a:t>
            </a:r>
          </a:p>
          <a:p>
            <a:pPr algn="r"/>
            <a:r>
              <a:rPr lang="es-AR" dirty="0"/>
              <a:t>Prof. Nancy </a:t>
            </a:r>
            <a:r>
              <a:rPr lang="es-AR" dirty="0" err="1"/>
              <a:t>irusta</a:t>
            </a:r>
            <a:endParaRPr lang="es-ES" dirty="0"/>
          </a:p>
        </p:txBody>
      </p:sp>
      <p:pic>
        <p:nvPicPr>
          <p:cNvPr id="2050" name="Imagen 2">
            <a:extLst>
              <a:ext uri="{FF2B5EF4-FFF2-40B4-BE49-F238E27FC236}">
                <a16:creationId xmlns:a16="http://schemas.microsoft.com/office/drawing/2014/main" id="{123C4F44-ABBA-40A7-966B-281D1011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406883"/>
            <a:ext cx="7524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 descr="LOGOUNRC">
            <a:extLst>
              <a:ext uri="{FF2B5EF4-FFF2-40B4-BE49-F238E27FC236}">
                <a16:creationId xmlns:a16="http://schemas.microsoft.com/office/drawing/2014/main" id="{4F0CD796-42C3-4A51-87E4-04B342FB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253" y="477216"/>
            <a:ext cx="5810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 de texto 4">
            <a:extLst>
              <a:ext uri="{FF2B5EF4-FFF2-40B4-BE49-F238E27FC236}">
                <a16:creationId xmlns:a16="http://schemas.microsoft.com/office/drawing/2014/main" id="{90D7C710-2292-4967-AA5F-C3E2D270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770" y="680279"/>
            <a:ext cx="2362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NACIONAL DE RIO CUARTO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HUMANAS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ESCUELA DE ENFERMERIA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C1E4E-064F-4DF4-A899-6EEF6347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86208-793C-4069-94FB-68E13176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6DB99-941C-4C74-B52D-C2C288E8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E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E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		                                             </a:t>
            </a:r>
            <a:endParaRPr kumimoji="0" lang="es-AR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2C3BA9-5BED-4F9C-8D3F-914474B7A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r="46304" b="18049"/>
          <a:stretch/>
        </p:blipFill>
        <p:spPr>
          <a:xfrm>
            <a:off x="2054086" y="622852"/>
            <a:ext cx="8627166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0C7319-C416-41F3-9B0D-F6668B053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005" r="14891" b="10173"/>
          <a:stretch/>
        </p:blipFill>
        <p:spPr>
          <a:xfrm>
            <a:off x="1775791" y="914400"/>
            <a:ext cx="8600661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209863-2D02-4982-829C-986F1CED7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3" r="46630"/>
          <a:stretch/>
        </p:blipFill>
        <p:spPr>
          <a:xfrm>
            <a:off x="2107096" y="147217"/>
            <a:ext cx="7487478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3AB31-0592-4E8E-B9DF-DE88D4FA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6" t="37532" r="16848" b="29961"/>
          <a:stretch/>
        </p:blipFill>
        <p:spPr>
          <a:xfrm>
            <a:off x="1736035" y="755375"/>
            <a:ext cx="8401878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945069-B01A-4DEF-9090-3190C4B3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Para agregar…..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FCAC59-7401-4010-BB5C-2057F283C3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sz="2400" dirty="0"/>
              <a:t>Complementan estas recomendaciones:</a:t>
            </a:r>
          </a:p>
          <a:p>
            <a:r>
              <a:rPr lang="es-AR" sz="2400" cap="none" dirty="0"/>
              <a:t>Tratamiento no farmacológico del dolor en el RN en el marco de la MSCF.</a:t>
            </a:r>
          </a:p>
          <a:p>
            <a:r>
              <a:rPr lang="es-AR" sz="2400" cap="none" dirty="0"/>
              <a:t>El programa </a:t>
            </a:r>
            <a:r>
              <a:rPr lang="es-AR" sz="2400" cap="none" dirty="0" err="1"/>
              <a:t>ACoRN</a:t>
            </a:r>
            <a:r>
              <a:rPr lang="es-AR" sz="2400" cap="none" dirty="0"/>
              <a:t> (Cuidado Agudo del Recién Nacido de Riesgo).</a:t>
            </a:r>
          </a:p>
          <a:p>
            <a:r>
              <a:rPr lang="es-AR" sz="2400" cap="none" dirty="0"/>
              <a:t>Curso de Reanimación Cardiopulmonar (RCP) de RN para Padres.</a:t>
            </a:r>
          </a:p>
          <a:p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74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44F6AA-ECEE-4970-851D-072D2A9833F4}"/>
              </a:ext>
            </a:extLst>
          </p:cNvPr>
          <p:cNvSpPr txBox="1"/>
          <p:nvPr/>
        </p:nvSpPr>
        <p:spPr>
          <a:xfrm>
            <a:off x="3405810" y="1559742"/>
            <a:ext cx="5035826" cy="301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4645" marR="53340" algn="just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s-ES" sz="2800" spc="105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</a:t>
            </a:r>
            <a:r>
              <a:rPr lang="es-ES" sz="2800" spc="-255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spc="105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TERN</a:t>
            </a:r>
            <a:r>
              <a:rPr lang="es-ES" sz="2800" spc="100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</a:t>
            </a:r>
            <a:r>
              <a:rPr lang="es-ES" sz="2800" spc="50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</a:t>
            </a:r>
            <a:r>
              <a:rPr lang="es-ES" sz="2800" spc="100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dirty="0">
                <a:solidFill>
                  <a:srgbClr val="00ADEF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 </a:t>
            </a:r>
            <a:r>
              <a:rPr lang="es-ES" sz="2800" spc="4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</a:t>
            </a:r>
            <a:r>
              <a:rPr lang="es-ES" sz="2800" spc="2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egu</a:t>
            </a:r>
            <a:r>
              <a:rPr lang="es-ES" sz="2800" spc="-7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r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spc="5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</a:t>
            </a:r>
            <a:r>
              <a:rPr lang="es-ES" sz="2800" spc="-1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3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Cent</a:t>
            </a:r>
            <a:r>
              <a:rPr lang="es-ES" sz="2800" spc="-7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r</a:t>
            </a:r>
            <a:r>
              <a:rPr lang="es-ES" sz="2800" spc="3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ad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 </a:t>
            </a:r>
            <a:r>
              <a:rPr lang="es-ES" sz="2800" spc="2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</a:t>
            </a:r>
            <a:r>
              <a:rPr lang="es-ES" sz="2800" spc="-18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2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spc="5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-1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</a:t>
            </a:r>
            <a:r>
              <a:rPr lang="es-ES" sz="2800" spc="2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amili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spc="-1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2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[MSCF</a:t>
            </a:r>
            <a:r>
              <a:rPr lang="es-ES" sz="28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] 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</a:t>
            </a:r>
            <a:r>
              <a:rPr lang="es-ES" sz="2800" spc="-13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en</a:t>
            </a:r>
            <a:r>
              <a:rPr lang="es-ES" sz="2800" spc="-6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oqu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</a:t>
            </a:r>
            <a:r>
              <a:rPr lang="es-ES" sz="2800" spc="-23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</a:t>
            </a:r>
            <a:r>
              <a:rPr lang="es-ES" sz="2800" spc="-3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</a:t>
            </a:r>
            <a:r>
              <a:rPr lang="es-ES" sz="2800" spc="-6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r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cultu</a:t>
            </a:r>
            <a:r>
              <a:rPr lang="es-ES" sz="2800" spc="-9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r</a:t>
            </a:r>
            <a:r>
              <a:rPr lang="es-E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38455" marR="120015" algn="just">
              <a:spcAft>
                <a:spcPts val="0"/>
              </a:spcAft>
            </a:pP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ONCEPT</a:t>
            </a:r>
            <a:r>
              <a:rPr lang="en-US" sz="2800" spc="-1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ALIZ</a:t>
            </a:r>
            <a:r>
              <a:rPr lang="en-U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CIÓ</a:t>
            </a: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</a:t>
            </a:r>
            <a:r>
              <a:rPr lang="en-US" sz="2800" spc="-3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</a:t>
            </a:r>
            <a:r>
              <a:rPr lang="en-US" sz="2800" spc="-7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IMP</a:t>
            </a:r>
            <a:r>
              <a:rPr lang="en-US" sz="2800" spc="-2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EMEN</a:t>
            </a:r>
            <a:r>
              <a:rPr lang="en-US" sz="2800" spc="-7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</a:t>
            </a:r>
            <a:r>
              <a:rPr lang="en-US" sz="2800" spc="-1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CIÓ</a:t>
            </a: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 </a:t>
            </a:r>
            <a:r>
              <a:rPr lang="en-US" sz="2800" spc="8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</a:t>
            </a: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r>
              <a:rPr lang="en-US" sz="2800" spc="-6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2800" spc="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MODE</a:t>
            </a:r>
            <a:r>
              <a:rPr lang="en-US" sz="2800" spc="-15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r>
              <a:rPr lang="en-US" sz="2800" dirty="0">
                <a:solidFill>
                  <a:srgbClr val="898773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3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0C06E9-8A1D-493A-8754-88B48704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0F5A76-B2CC-45A7-AA66-051FA4B1D595}"/>
              </a:ext>
            </a:extLst>
          </p:cNvPr>
          <p:cNvSpPr txBox="1"/>
          <p:nvPr/>
        </p:nvSpPr>
        <p:spPr>
          <a:xfrm>
            <a:off x="1405719" y="1585753"/>
            <a:ext cx="1005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EJES CONCEPTUALES Y PRINCIPIOS DE MODELO MSCF</a:t>
            </a:r>
            <a:endParaRPr lang="es-ES" sz="24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Una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MSCF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tiene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una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organizacional 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que</a:t>
            </a:r>
            <a:r>
              <a:rPr lang="es-ES" sz="2400" spc="1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onoce </a:t>
            </a:r>
            <a:r>
              <a:rPr lang="es-ES" sz="2400" spc="1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pad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la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amilia,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junto</a:t>
            </a:r>
            <a:r>
              <a:rPr lang="es-ES" sz="2400" spc="7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equipo</a:t>
            </a:r>
            <a:r>
              <a:rPr lang="es-ES" sz="2400" spc="2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1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salud,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 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otagonistas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atención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 mujer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emba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azada,</a:t>
            </a:r>
            <a:r>
              <a:rPr lang="es-ES" sz="2400" spc="2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mad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17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ecién</a:t>
            </a:r>
            <a:r>
              <a:rPr lang="es-ES" sz="2400" spc="2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nacido</a:t>
            </a:r>
            <a:r>
              <a:rPr lang="es-ES" sz="2400" spc="1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define</a:t>
            </a:r>
            <a:r>
              <a:rPr lang="es-ES" sz="2400" spc="1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seguridad</a:t>
            </a:r>
            <a:r>
              <a:rPr lang="es-ES" sz="2400" spc="2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 atención</a:t>
            </a:r>
            <a:r>
              <a:rPr lang="es-ES" sz="2400" spc="7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</a:t>
            </a:r>
            <a:r>
              <a:rPr lang="es-ES" sz="2400" spc="-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una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sus</a:t>
            </a:r>
            <a:r>
              <a:rPr lang="es-ES" sz="2400" spc="1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prioridades;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estimula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espeto 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ote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ción de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echos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mujer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bebé</a:t>
            </a:r>
            <a:r>
              <a:rPr lang="es-ES" sz="2400" spc="1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por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parte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equipo</a:t>
            </a:r>
            <a:r>
              <a:rPr lang="es-ES" sz="2400" spc="1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salud;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o- mu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1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participación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olabo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ación 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pad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e,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amilia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omunidad en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ote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ción </a:t>
            </a:r>
            <a:r>
              <a:rPr lang="es-ES" sz="2400" spc="1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1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cuidado 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mujer</a:t>
            </a:r>
            <a:r>
              <a:rPr lang="es-ES" sz="2400" spc="1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1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ecién 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nacido; 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 err="1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implemen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- </a:t>
            </a:r>
            <a:r>
              <a:rPr lang="es-ES" sz="2400" dirty="0" err="1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ta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ácticas</a:t>
            </a:r>
            <a:r>
              <a:rPr lang="es-ES" sz="2400" spc="2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segu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as 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obada</a:t>
            </a:r>
            <a:r>
              <a:rPr lang="es-ES" sz="2400" spc="1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efectividad,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ortalece</a:t>
            </a:r>
            <a:r>
              <a:rPr lang="es-ES" sz="2400" spc="2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as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iniciativas,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iniciativa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HAMN,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que</a:t>
            </a:r>
            <a:r>
              <a:rPr lang="es-ES" sz="2400" spc="1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omu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 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fuertemente</a:t>
            </a:r>
            <a:r>
              <a:rPr lang="es-ES" sz="2400" spc="2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lactancia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materna.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356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87D889-F5B9-4BBE-8F4A-D6E87700A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0" t="13706" r="49022" b="887"/>
          <a:stretch/>
        </p:blipFill>
        <p:spPr>
          <a:xfrm rot="5400000">
            <a:off x="2831782" y="-1455297"/>
            <a:ext cx="6223637" cy="100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D032431-C8F2-428B-A3DE-35737F101254}"/>
              </a:ext>
            </a:extLst>
          </p:cNvPr>
          <p:cNvSpPr txBox="1"/>
          <p:nvPr/>
        </p:nvSpPr>
        <p:spPr>
          <a:xfrm>
            <a:off x="655982" y="1491592"/>
            <a:ext cx="1088003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INTERCULTURALIDAD</a:t>
            </a:r>
          </a:p>
          <a:p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términ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intercultu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1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intent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termina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desigualda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ent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dominant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 y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dominada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onstru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onvi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enci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-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peto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cambi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diál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go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.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Busc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articula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dife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encias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eliminarlas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: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aspi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omenta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unida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</a:t>
            </a:r>
            <a:r>
              <a:rPr lang="es-ES" sz="2400" spc="1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sidad12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.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alida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un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áctic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democ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atizado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qu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1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implic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“capacida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ov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equilib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adament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ent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c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onocimientos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eencia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áctica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dife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ente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espect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enfermedad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 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vid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muerte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cuerp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biol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ó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gi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socia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elacional”</a:t>
            </a:r>
          </a:p>
          <a:p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Las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características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esenciales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opias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oque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inte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al 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son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onside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ación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omplementación</a:t>
            </a:r>
            <a:r>
              <a:rPr lang="es-ES" sz="2400" spc="1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as</a:t>
            </a:r>
            <a:r>
              <a:rPr lang="es-ES" sz="2400" spc="-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dife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entes,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las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ciones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afirmativas</a:t>
            </a:r>
            <a:r>
              <a:rPr lang="es-ES" sz="2400" spc="-10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en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salud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participación </a:t>
            </a:r>
            <a:r>
              <a:rPr lang="es-ES" sz="2400" spc="11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de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la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omunidad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.</a:t>
            </a:r>
            <a:endParaRPr lang="es-ES" sz="2400" dirty="0"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97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FF1305-96DD-47A0-B0A2-0299225E276E}"/>
              </a:ext>
            </a:extLst>
          </p:cNvPr>
          <p:cNvSpPr txBox="1"/>
          <p:nvPr/>
        </p:nvSpPr>
        <p:spPr>
          <a:xfrm>
            <a:off x="1378226" y="1730886"/>
            <a:ext cx="9780104" cy="302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indent="179705">
              <a:lnSpc>
                <a:spcPct val="132000"/>
              </a:lnSpc>
              <a:spcBef>
                <a:spcPts val="360"/>
              </a:spcBef>
              <a:spcAft>
                <a:spcPts val="0"/>
              </a:spcAft>
            </a:pP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Criterios de salud intercultural</a:t>
            </a:r>
          </a:p>
          <a:p>
            <a:pPr marL="72390" indent="179705">
              <a:lnSpc>
                <a:spcPct val="132000"/>
              </a:lnSpc>
              <a:spcBef>
                <a:spcPts val="360"/>
              </a:spcBef>
              <a:spcAft>
                <a:spcPts val="0"/>
              </a:spcAft>
            </a:pP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xperiencia </a:t>
            </a:r>
            <a:r>
              <a:rPr lang="es-ES" sz="2400" spc="1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videncia 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nacional</a:t>
            </a:r>
            <a:r>
              <a:rPr lang="es-ES" sz="2400" spc="2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1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internacional</a:t>
            </a:r>
            <a:r>
              <a:rPr lang="es-ES" sz="2400" spc="1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sir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 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base</a:t>
            </a:r>
            <a:r>
              <a:rPr lang="es-ES" sz="2400" spc="-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onstruir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criterios</a:t>
            </a:r>
            <a:r>
              <a:rPr lang="es-ES" sz="2400" spc="1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orientaciones 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que</a:t>
            </a:r>
            <a:r>
              <a:rPr lang="es-ES" sz="2400" spc="1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pueden</a:t>
            </a:r>
            <a:r>
              <a:rPr lang="es-ES" sz="2400" spc="2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ser</a:t>
            </a:r>
            <a:r>
              <a:rPr lang="es-ES" sz="2400" spc="-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tomados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base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 ho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diseñar,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implementar</a:t>
            </a:r>
            <a:r>
              <a:rPr lang="es-ES" sz="2400" spc="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valuar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servicios 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salud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f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oque inte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las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maternidades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que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abajan</a:t>
            </a:r>
            <a:r>
              <a:rPr lang="es-ES" sz="2400" spc="-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ont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xtos</a:t>
            </a:r>
            <a:r>
              <a:rPr lang="es-ES" sz="2400" spc="2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sidad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sociocultu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0717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BF6D6B-0F82-46DE-BDEC-6EC7DF6AD168}"/>
              </a:ext>
            </a:extLst>
          </p:cNvPr>
          <p:cNvSpPr txBox="1"/>
          <p:nvPr/>
        </p:nvSpPr>
        <p:spPr>
          <a:xfrm>
            <a:off x="-2146852" y="936003"/>
            <a:ext cx="14338852" cy="601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0730"/>
            <a:r>
              <a:rPr lang="es-ES" sz="2400" spc="-2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OS</a:t>
            </a:r>
            <a:r>
              <a:rPr lang="es-ES" sz="2400" spc="2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400" spc="-15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1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0</a:t>
            </a:r>
            <a:r>
              <a:rPr lang="es-ES" sz="2400" spc="-8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400" spc="-65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ASOS</a:t>
            </a:r>
            <a:r>
              <a:rPr lang="es-ES" sz="2400" spc="5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H</a:t>
            </a:r>
            <a:r>
              <a:rPr lang="es-ES" sz="2400" spc="-15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CIA</a:t>
            </a:r>
            <a:r>
              <a:rPr lang="es-ES" sz="2400" spc="-5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400" spc="-5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NA</a:t>
            </a:r>
            <a:r>
              <a:rPr lang="es-ES" sz="2400" spc="-135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s-ES" sz="2400" spc="-135" dirty="0">
                <a:solidFill>
                  <a:srgbClr val="8CC63E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</a:t>
            </a:r>
            <a:r>
              <a:rPr lang="es-ES" sz="2400" dirty="0">
                <a:solidFill>
                  <a:srgbClr val="8CC63E"/>
                </a:solidFill>
                <a:effectLst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SCF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1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0730" marR="694690" indent="179705" algn="just">
              <a:lnSpc>
                <a:spcPct val="132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ategia  pa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implementación </a:t>
            </a:r>
            <a:r>
              <a:rPr lang="es-ES" sz="2400" spc="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1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modelo </a:t>
            </a:r>
            <a:r>
              <a:rPr lang="es-ES" sz="2400" spc="1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MSCF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aba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ca 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10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pasos, que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omp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enden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las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distintas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etapas</a:t>
            </a:r>
            <a:r>
              <a:rPr lang="es-ES" sz="2400" spc="1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aspectos 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atención</a:t>
            </a:r>
            <a:r>
              <a:rPr lang="es-ES" sz="2400" spc="1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emba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aza- da,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desde</a:t>
            </a:r>
            <a:r>
              <a:rPr lang="es-ES" sz="2400" spc="1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su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primer</a:t>
            </a:r>
            <a:r>
              <a:rPr lang="es-ES" sz="2400" spc="-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ontacto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servicios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salud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hasta</a:t>
            </a:r>
            <a:r>
              <a:rPr lang="es-ES" sz="2400" spc="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alta</a:t>
            </a:r>
            <a:r>
              <a:rPr lang="es-ES" sz="2400" spc="-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RN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 el</a:t>
            </a:r>
            <a:r>
              <a:rPr lang="es-ES" sz="2400" spc="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seguimiento</a:t>
            </a:r>
            <a:r>
              <a:rPr lang="es-ES" sz="2400" spc="1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ambulatorio.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lgunos</a:t>
            </a:r>
            <a:r>
              <a:rPr lang="es-ES" sz="2400" spc="1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estos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pasos,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</a:t>
            </a:r>
            <a:r>
              <a:rPr lang="es-ES" sz="2400" spc="-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2,</a:t>
            </a:r>
            <a:r>
              <a:rPr lang="es-ES" sz="2400" spc="-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3,</a:t>
            </a:r>
            <a:r>
              <a:rPr lang="es-ES" sz="2400" spc="-8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4,</a:t>
            </a:r>
            <a:r>
              <a:rPr lang="es-ES" sz="2400" spc="-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5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8,</a:t>
            </a:r>
            <a:r>
              <a:rPr lang="es-ES" sz="2400" spc="-7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son at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esados</a:t>
            </a:r>
            <a:r>
              <a:rPr lang="es-ES" sz="2400" spc="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</a:t>
            </a:r>
            <a:r>
              <a:rPr lang="es-ES" sz="2400" spc="-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v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salmente</a:t>
            </a:r>
            <a:r>
              <a:rPr lang="es-ES" sz="2400" spc="-5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por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ejes</a:t>
            </a:r>
            <a:r>
              <a:rPr lang="es-ES" sz="2400" spc="1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onceptuales;</a:t>
            </a:r>
            <a:r>
              <a:rPr lang="es-ES" sz="2400" spc="1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ot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os,</a:t>
            </a:r>
            <a:r>
              <a:rPr lang="es-ES" sz="2400" spc="1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omo </a:t>
            </a:r>
            <a:r>
              <a:rPr lang="es-ES" sz="2400" spc="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</a:t>
            </a:r>
            <a:r>
              <a:rPr lang="es-ES" sz="2400" spc="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6</a:t>
            </a:r>
            <a:r>
              <a:rPr lang="es-ES" sz="2400" spc="-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9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, se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alinean</a:t>
            </a:r>
            <a:r>
              <a:rPr lang="es-ES" sz="2400" spc="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ejes</a:t>
            </a:r>
            <a:r>
              <a:rPr lang="es-ES" sz="2400" spc="15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</a:t>
            </a:r>
            <a:r>
              <a:rPr lang="es-ES" sz="2400" spc="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largo</a:t>
            </a:r>
            <a:r>
              <a:rPr lang="es-ES" sz="2400" spc="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ontinuo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-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atención.</a:t>
            </a:r>
            <a:r>
              <a:rPr lang="es-ES" sz="2400" spc="9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Los</a:t>
            </a:r>
            <a:r>
              <a:rPr lang="es-ES" sz="2400" spc="1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pasos</a:t>
            </a:r>
            <a:r>
              <a:rPr lang="es-ES" sz="2400" spc="2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10 establecen</a:t>
            </a:r>
            <a:r>
              <a:rPr lang="es-ES" sz="2400" spc="1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el 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ont</a:t>
            </a:r>
            <a:r>
              <a:rPr lang="es-ES" sz="2400" spc="-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xto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cultu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al</a:t>
            </a:r>
            <a:r>
              <a:rPr lang="es-ES" sz="2400" spc="-6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necesario 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pa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4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implementación</a:t>
            </a:r>
            <a:r>
              <a:rPr lang="es-ES" sz="2400" spc="10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del</a:t>
            </a:r>
            <a:r>
              <a:rPr lang="es-ES" sz="2400" spc="4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modelo,</a:t>
            </a:r>
            <a:r>
              <a:rPr lang="es-ES" sz="2400" spc="21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 su</a:t>
            </a:r>
            <a:r>
              <a:rPr lang="es-ES" sz="2400" spc="7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ansfe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encia 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hacia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adent</a:t>
            </a:r>
            <a:r>
              <a:rPr lang="es-ES" sz="2400" spc="-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</a:t>
            </a:r>
            <a:r>
              <a:rPr lang="es-ES" sz="2400" spc="16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y</a:t>
            </a:r>
            <a:r>
              <a:rPr lang="es-ES" sz="2400" spc="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hacia</a:t>
            </a:r>
            <a:r>
              <a:rPr lang="es-ES" sz="2400" spc="8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afue</a:t>
            </a:r>
            <a:r>
              <a:rPr lang="es-ES" sz="2400" spc="-3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2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de</a:t>
            </a:r>
            <a:r>
              <a:rPr lang="es-ES" sz="2400" spc="11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la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institución</a:t>
            </a:r>
            <a:r>
              <a:rPr lang="es-ES" sz="2400" spc="-2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espectivamente (figu</a:t>
            </a:r>
            <a:r>
              <a:rPr lang="es-ES" sz="2400" spc="-3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r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</a:t>
            </a:r>
            <a:r>
              <a:rPr lang="es-ES" sz="2400" spc="195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r>
              <a:rPr lang="es-ES" sz="2400" dirty="0">
                <a:effectLst/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1).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3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BC7496-47A9-4BAC-B841-EDF189D8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4" r="46940"/>
          <a:stretch/>
        </p:blipFill>
        <p:spPr>
          <a:xfrm rot="5400000">
            <a:off x="2950885" y="-1546152"/>
            <a:ext cx="5905919" cy="101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186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77</TotalTime>
  <Words>544</Words>
  <Application>Microsoft Office PowerPoint</Application>
  <PresentationFormat>Panorámica</PresentationFormat>
  <Paragraphs>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Century</vt:lpstr>
      <vt:lpstr>Times New Roman</vt:lpstr>
      <vt:lpstr>Tw Cen MT</vt:lpstr>
      <vt:lpstr>Gota</vt:lpstr>
      <vt:lpstr>   ENFERMERIA MATERNO INFANTIL Cod. 5214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agregar…..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ENFERMERIA MATERNO INFANTIL Cod. 5214</dc:title>
  <dc:creator>Nancy</dc:creator>
  <cp:lastModifiedBy>Nancy</cp:lastModifiedBy>
  <cp:revision>19</cp:revision>
  <dcterms:created xsi:type="dcterms:W3CDTF">2020-08-17T14:12:23Z</dcterms:created>
  <dcterms:modified xsi:type="dcterms:W3CDTF">2020-08-17T15:30:22Z</dcterms:modified>
</cp:coreProperties>
</file>